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66" r:id="rId3"/>
  </p:sldMasterIdLst>
  <p:notesMasterIdLst>
    <p:notesMasterId r:id="rId19"/>
  </p:notesMasterIdLst>
  <p:sldIdLst>
    <p:sldId id="256" r:id="rId4"/>
    <p:sldId id="257" r:id="rId5"/>
    <p:sldId id="258" r:id="rId6"/>
    <p:sldId id="259" r:id="rId7"/>
    <p:sldId id="260" r:id="rId8"/>
    <p:sldId id="269" r:id="rId9"/>
    <p:sldId id="261" r:id="rId10"/>
    <p:sldId id="262" r:id="rId11"/>
    <p:sldId id="268" r:id="rId12"/>
    <p:sldId id="263" r:id="rId13"/>
    <p:sldId id="264" r:id="rId14"/>
    <p:sldId id="270" r:id="rId15"/>
    <p:sldId id="265" r:id="rId16"/>
    <p:sldId id="266" r:id="rId17"/>
    <p:sldId id="267" r:id="rId18"/>
  </p:sldIdLst>
  <p:sldSz cx="12192000" cy="685800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RRIERE ILONA" initials="FI" lastIdx="1" clrIdx="0">
    <p:extLst>
      <p:ext uri="{19B8F6BF-5375-455C-9EA6-DF929625EA0E}">
        <p15:presenceInfo xmlns:p15="http://schemas.microsoft.com/office/powerpoint/2012/main" userId="S-1-5-21-438068559-3184488261-2103775310-449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6-01-20T12:19:26.339" idx="1">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r" defTabSz="457200"/>
            <a:r>
              <a:rPr lang="en-US" sz="5400" b="0" u="none" strike="noStrike">
                <a:solidFill>
                  <a:schemeClr val="accent1"/>
                </a:solidFill>
                <a:effectLst/>
                <a:uFillTx/>
                <a:latin typeface="Trebuchet MS"/>
              </a:rPr>
              <a:t>Cliquez pour déplacer la diapo</a:t>
            </a:r>
          </a:p>
        </p:txBody>
      </p:sp>
      <p:sp>
        <p:nvSpPr>
          <p:cNvPr id="293"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indent="0">
              <a:buNone/>
            </a:pPr>
            <a:r>
              <a:rPr lang="fr-FR" sz="2000" b="0" u="none" strike="noStrike">
                <a:solidFill>
                  <a:srgbClr val="000000"/>
                </a:solidFill>
                <a:effectLst/>
                <a:uFillTx/>
                <a:latin typeface="Calibri"/>
              </a:rPr>
              <a:t>Cliquez pour modifier le format des notes</a:t>
            </a:r>
          </a:p>
        </p:txBody>
      </p:sp>
      <p:sp>
        <p:nvSpPr>
          <p:cNvPr id="294"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fr-FR" sz="1400" b="0" u="none" strike="noStrike">
                <a:solidFill>
                  <a:srgbClr val="000000"/>
                </a:solidFill>
                <a:effectLst/>
                <a:uFillTx/>
                <a:latin typeface="Calibri"/>
              </a:rPr>
              <a:t>&lt;en-tête&gt;</a:t>
            </a:r>
          </a:p>
        </p:txBody>
      </p:sp>
      <p:sp>
        <p:nvSpPr>
          <p:cNvPr id="295" name="PlaceHolder 4"/>
          <p:cNvSpPr>
            <a:spLocks noGrp="1"/>
          </p:cNvSpPr>
          <p:nvPr>
            <p:ph type="dt" idx="52"/>
          </p:nvPr>
        </p:nvSpPr>
        <p:spPr>
          <a:xfrm>
            <a:off x="4278960" y="0"/>
            <a:ext cx="3280680" cy="534240"/>
          </a:xfrm>
          <a:prstGeom prst="rect">
            <a:avLst/>
          </a:prstGeom>
          <a:noFill/>
          <a:ln w="0">
            <a:noFill/>
          </a:ln>
        </p:spPr>
        <p:txBody>
          <a:bodyPr lIns="0" tIns="0" rIns="0" bIns="0" anchor="t">
            <a:noAutofit/>
          </a:bodyPr>
          <a:lstStyle>
            <a:lvl1pPr indent="0" algn="r">
              <a:buNone/>
              <a:defRPr lang="fr-FR" sz="1400" b="0" u="none" strike="noStrike">
                <a:solidFill>
                  <a:srgbClr val="000000"/>
                </a:solidFill>
                <a:effectLst/>
                <a:uFillTx/>
                <a:latin typeface="Calibri"/>
              </a:defRPr>
            </a:lvl1pPr>
          </a:lstStyle>
          <a:p>
            <a:pPr indent="0" algn="r">
              <a:buNone/>
            </a:pPr>
            <a:r>
              <a:rPr lang="fr-FR" sz="1400" b="0" u="none" strike="noStrike">
                <a:solidFill>
                  <a:srgbClr val="000000"/>
                </a:solidFill>
                <a:effectLst/>
                <a:uFillTx/>
                <a:latin typeface="Calibri"/>
              </a:rPr>
              <a:t>&lt;date/heure&gt;</a:t>
            </a:r>
          </a:p>
        </p:txBody>
      </p:sp>
      <p:sp>
        <p:nvSpPr>
          <p:cNvPr id="296" name="PlaceHolder 5"/>
          <p:cNvSpPr>
            <a:spLocks noGrp="1"/>
          </p:cNvSpPr>
          <p:nvPr>
            <p:ph type="ftr" idx="53"/>
          </p:nvPr>
        </p:nvSpPr>
        <p:spPr>
          <a:xfrm>
            <a:off x="0" y="10157400"/>
            <a:ext cx="3280680" cy="534240"/>
          </a:xfrm>
          <a:prstGeom prst="rect">
            <a:avLst/>
          </a:prstGeom>
          <a:noFill/>
          <a:ln w="0">
            <a:noFill/>
          </a:ln>
        </p:spPr>
        <p:txBody>
          <a:bodyPr lIns="0" tIns="0" rIns="0" bIns="0" anchor="b">
            <a:noAutofit/>
          </a:bodyPr>
          <a:lstStyle>
            <a:lvl1pPr indent="0">
              <a:buNone/>
              <a:defRPr lang="fr-FR" sz="1400" b="0" u="none" strike="noStrike">
                <a:solidFill>
                  <a:srgbClr val="000000"/>
                </a:solidFill>
                <a:effectLst/>
                <a:uFillTx/>
                <a:latin typeface="Calibri"/>
              </a:defRPr>
            </a:lvl1pPr>
          </a:lstStyle>
          <a:p>
            <a:pPr indent="0">
              <a:buNone/>
            </a:pPr>
            <a:r>
              <a:rPr lang="fr-FR" sz="1400" b="0" u="none" strike="noStrike">
                <a:solidFill>
                  <a:srgbClr val="000000"/>
                </a:solidFill>
                <a:effectLst/>
                <a:uFillTx/>
                <a:latin typeface="Calibri"/>
              </a:rPr>
              <a:t>&lt;pied de page&gt;</a:t>
            </a:r>
          </a:p>
        </p:txBody>
      </p:sp>
      <p:sp>
        <p:nvSpPr>
          <p:cNvPr id="297" name="PlaceHolder 6"/>
          <p:cNvSpPr>
            <a:spLocks noGrp="1"/>
          </p:cNvSpPr>
          <p:nvPr>
            <p:ph type="sldNum" idx="54"/>
          </p:nvPr>
        </p:nvSpPr>
        <p:spPr>
          <a:xfrm>
            <a:off x="4278960" y="10157400"/>
            <a:ext cx="3280680" cy="534240"/>
          </a:xfrm>
          <a:prstGeom prst="rect">
            <a:avLst/>
          </a:prstGeom>
          <a:noFill/>
          <a:ln w="0">
            <a:noFill/>
          </a:ln>
        </p:spPr>
        <p:txBody>
          <a:bodyPr lIns="0" tIns="0" rIns="0" bIns="0" anchor="b">
            <a:noAutofit/>
          </a:bodyPr>
          <a:lstStyle>
            <a:lvl1pPr indent="0" algn="r">
              <a:buNone/>
              <a:defRPr lang="fr-FR" sz="1400" b="0" u="none" strike="noStrike">
                <a:solidFill>
                  <a:srgbClr val="000000"/>
                </a:solidFill>
                <a:effectLst/>
                <a:uFillTx/>
                <a:latin typeface="Calibri"/>
              </a:defRPr>
            </a:lvl1pPr>
          </a:lstStyle>
          <a:p>
            <a:pPr indent="0" algn="r">
              <a:buNone/>
            </a:pPr>
            <a:fld id="{05216E82-7730-4E40-A34B-B7E5D473BAFE}" type="slidenum">
              <a:rPr lang="fr-FR" sz="1400" b="0" u="none" strike="noStrike">
                <a:solidFill>
                  <a:srgbClr val="000000"/>
                </a:solidFill>
                <a:effectLst/>
                <a:uFillTx/>
                <a:latin typeface="Calibri"/>
              </a:rPr>
              <a:t>‹N°›</a:t>
            </a:fld>
            <a:endParaRPr lang="fr-FR" sz="1400" b="0" u="none" strike="noStrike">
              <a:solidFill>
                <a:srgbClr val="000000"/>
              </a:solidFill>
              <a:effectLst/>
              <a:uFillTx/>
              <a:latin typeface="Calibri"/>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PlaceHolder 1"/>
          <p:cNvSpPr>
            <a:spLocks noGrp="1" noRot="1" noChangeAspect="1"/>
          </p:cNvSpPr>
          <p:nvPr>
            <p:ph type="sldImg"/>
          </p:nvPr>
        </p:nvSpPr>
        <p:spPr>
          <a:xfrm>
            <a:off x="381000" y="685800"/>
            <a:ext cx="6096000" cy="3429000"/>
          </a:xfrm>
          <a:prstGeom prst="rect">
            <a:avLst/>
          </a:prstGeom>
          <a:ln w="0">
            <a:noFill/>
          </a:ln>
        </p:spPr>
      </p:sp>
      <p:sp>
        <p:nvSpPr>
          <p:cNvPr id="411"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rmAutofit/>
          </a:bodyPr>
          <a:lstStyle/>
          <a:p>
            <a:pPr indent="0">
              <a:lnSpc>
                <a:spcPct val="100000"/>
              </a:lnSpc>
              <a:buNone/>
            </a:pPr>
            <a:r>
              <a:rPr lang="fr-FR" sz="2000" b="0" u="none" strike="noStrike">
                <a:solidFill>
                  <a:srgbClr val="000000"/>
                </a:solidFill>
                <a:effectLst/>
                <a:uFillTx/>
                <a:latin typeface="Calibri"/>
              </a:rPr>
              <a:t>LGT J. Baylet</a:t>
            </a:r>
          </a:p>
        </p:txBody>
      </p:sp>
      <p:sp>
        <p:nvSpPr>
          <p:cNvPr id="412" name="PlaceHolder 3"/>
          <p:cNvSpPr>
            <a:spLocks noGrp="1"/>
          </p:cNvSpPr>
          <p:nvPr>
            <p:ph type="sldNum" idx="55"/>
          </p:nvPr>
        </p:nvSpPr>
        <p:spPr>
          <a:xfrm>
            <a:off x="3884760" y="8685360"/>
            <a:ext cx="2971440" cy="456840"/>
          </a:xfrm>
          <a:prstGeom prst="rect">
            <a:avLst/>
          </a:prstGeom>
          <a:noFill/>
          <a:ln w="0">
            <a:noFill/>
          </a:ln>
        </p:spPr>
        <p:txBody>
          <a:bodyPr lIns="91440" tIns="45720" rIns="91440" bIns="45720" anchor="b">
            <a:noAutofit/>
          </a:bodyPr>
          <a:lstStyle>
            <a:lvl1pPr indent="0" algn="r" defTabSz="457200">
              <a:lnSpc>
                <a:spcPct val="100000"/>
              </a:lnSpc>
              <a:buNone/>
              <a:defRPr lang="fr-FR" sz="1200" b="0" u="none" strike="noStrike">
                <a:solidFill>
                  <a:schemeClr val="dk1"/>
                </a:solidFill>
                <a:effectLst/>
                <a:uFillTx/>
                <a:latin typeface="+mn-lt"/>
                <a:ea typeface="+mn-ea"/>
              </a:defRPr>
            </a:lvl1pPr>
          </a:lstStyle>
          <a:p>
            <a:pPr indent="0" algn="r" defTabSz="457200">
              <a:lnSpc>
                <a:spcPct val="100000"/>
              </a:lnSpc>
              <a:buNone/>
            </a:pPr>
            <a:fld id="{59EFAC98-2A9A-4C1F-B5E6-2FCCD93F798B}" type="slidenum">
              <a:rPr lang="fr-FR" sz="1200" b="0" u="none" strike="noStrike">
                <a:solidFill>
                  <a:schemeClr val="dk1"/>
                </a:solidFill>
                <a:effectLst/>
                <a:uFillTx/>
                <a:latin typeface="+mn-lt"/>
                <a:ea typeface="+mn-ea"/>
              </a:rPr>
              <a:t>15</a:t>
            </a:fld>
            <a:endParaRPr lang="fr-FR" sz="1200" b="0" u="none" strike="noStrike">
              <a:solidFill>
                <a:srgbClr val="000000"/>
              </a:solidFill>
              <a:effectLst/>
              <a:uFillTx/>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9" name="PlaceHolder 1"/>
          <p:cNvSpPr>
            <a:spLocks noGrp="1"/>
          </p:cNvSpPr>
          <p:nvPr>
            <p:ph type="title"/>
          </p:nvPr>
        </p:nvSpPr>
        <p:spPr>
          <a:xfrm>
            <a:off x="677160" y="609480"/>
            <a:ext cx="8596440" cy="1320480"/>
          </a:xfrm>
          <a:prstGeom prst="rect">
            <a:avLst/>
          </a:prstGeom>
          <a:noFill/>
          <a:ln w="0">
            <a:noFill/>
          </a:ln>
        </p:spPr>
        <p:txBody>
          <a:bodyPr lIns="0" tIns="0" rIns="0" bIns="0" anchor="ctr">
            <a:spAutoFit/>
          </a:bodyPr>
          <a:lstStyle/>
          <a:p>
            <a:pPr indent="0" defTabSz="457200">
              <a:buNone/>
            </a:pPr>
            <a:endParaRPr lang="en-US" sz="3600" b="0" u="none" strike="noStrike">
              <a:solidFill>
                <a:schemeClr val="accent1"/>
              </a:solidFill>
              <a:effectLst/>
              <a:uFillTx/>
              <a:latin typeface="Trebuchet MS"/>
            </a:endParaRPr>
          </a:p>
        </p:txBody>
      </p:sp>
      <p:sp>
        <p:nvSpPr>
          <p:cNvPr id="30" name="PlaceHolder 2"/>
          <p:cNvSpPr>
            <a:spLocks noGrp="1"/>
          </p:cNvSpPr>
          <p:nvPr>
            <p:ph type="subTitle"/>
          </p:nvPr>
        </p:nvSpPr>
        <p:spPr>
          <a:xfrm>
            <a:off x="609480" y="1604520"/>
            <a:ext cx="10972440" cy="3977280"/>
          </a:xfrm>
          <a:prstGeom prst="rect">
            <a:avLst/>
          </a:prstGeom>
          <a:noFill/>
          <a:ln w="0">
            <a:noFill/>
          </a:ln>
        </p:spPr>
        <p:txBody>
          <a:bodyPr lIns="0" tIns="0" rIns="0" bIns="0" anchor="ctr">
            <a:spAutoFit/>
          </a:bodyPr>
          <a:lstStyle/>
          <a:p>
            <a:pPr indent="0" algn="ctr">
              <a:buNone/>
            </a:pPr>
            <a:endParaRPr lang="fr-FR" sz="3200" b="0" u="none" strike="noStrike">
              <a:solidFill>
                <a:srgbClr val="000000"/>
              </a:solidFill>
              <a:effectLst/>
              <a:uFillTx/>
              <a:latin typeface="Calibri"/>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0E63CD96-01CC-447D-9874-9E9A0A5A6D80}" type="slidenum">
              <a:t>‹N°›</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bg>
      <p:bgPr>
        <a:solidFill>
          <a:srgbClr val="FFFFFF"/>
        </a:solidFill>
        <a:effectLst/>
      </p:bgPr>
    </p:bg>
    <p:spTree>
      <p:nvGrpSpPr>
        <p:cNvPr id="1" name=""/>
        <p:cNvGrpSpPr/>
        <p:nvPr/>
      </p:nvGrpSpPr>
      <p:grpSpPr>
        <a:xfrm>
          <a:off x="0" y="0"/>
          <a:ext cx="0" cy="0"/>
          <a:chOff x="0" y="0"/>
          <a:chExt cx="0" cy="0"/>
        </a:xfrm>
      </p:grpSpPr>
      <p:grpSp>
        <p:nvGrpSpPr>
          <p:cNvPr id="184" name="Group 6"/>
          <p:cNvGrpSpPr/>
          <p:nvPr/>
        </p:nvGrpSpPr>
        <p:grpSpPr>
          <a:xfrm>
            <a:off x="0" y="-8640"/>
            <a:ext cx="12191760" cy="6866640"/>
            <a:chOff x="0" y="-8640"/>
            <a:chExt cx="12191760" cy="6866640"/>
          </a:xfrm>
        </p:grpSpPr>
        <p:cxnSp>
          <p:nvCxnSpPr>
            <p:cNvPr id="185"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86"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87"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88"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89"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90"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91"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92"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93"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94"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95"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196" name="PlaceHolder 2"/>
          <p:cNvSpPr>
            <a:spLocks noGrp="1"/>
          </p:cNvSpPr>
          <p:nvPr>
            <p:ph type="body"/>
          </p:nvPr>
        </p:nvSpPr>
        <p:spPr>
          <a:xfrm>
            <a:off x="677160" y="2160720"/>
            <a:ext cx="4183560" cy="3880440"/>
          </a:xfrm>
          <a:prstGeom prst="rect">
            <a:avLst/>
          </a:prstGeom>
          <a:noFill/>
          <a:ln w="0">
            <a:noFill/>
          </a:ln>
        </p:spPr>
        <p:txBody>
          <a:bodyPr lIns="91440" tIns="45720" rIns="91440" bIns="45720" anchor="t">
            <a:no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197" name="PlaceHolder 3"/>
          <p:cNvSpPr>
            <a:spLocks noGrp="1"/>
          </p:cNvSpPr>
          <p:nvPr>
            <p:ph type="body"/>
          </p:nvPr>
        </p:nvSpPr>
        <p:spPr>
          <a:xfrm>
            <a:off x="5090040" y="2160720"/>
            <a:ext cx="4183560" cy="3880440"/>
          </a:xfrm>
          <a:prstGeom prst="rect">
            <a:avLst/>
          </a:prstGeom>
          <a:noFill/>
          <a:ln w="0">
            <a:noFill/>
          </a:ln>
        </p:spPr>
        <p:txBody>
          <a:bodyPr lIns="91440" tIns="45720" rIns="91440" bIns="45720" anchor="t">
            <a:no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198" name="PlaceHolder 4"/>
          <p:cNvSpPr>
            <a:spLocks noGrp="1"/>
          </p:cNvSpPr>
          <p:nvPr>
            <p:ph type="dt" idx="31"/>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99" name="PlaceHolder 5"/>
          <p:cNvSpPr>
            <a:spLocks noGrp="1"/>
          </p:cNvSpPr>
          <p:nvPr>
            <p:ph type="ftr" idx="32"/>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00" name="PlaceHolder 6"/>
          <p:cNvSpPr>
            <a:spLocks noGrp="1"/>
          </p:cNvSpPr>
          <p:nvPr>
            <p:ph type="sldNum" idx="33"/>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1889FA1D-03FF-40F7-B6CC-C8EDC0EA798E}"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Comparaison">
    <p:bg>
      <p:bgPr>
        <a:solidFill>
          <a:srgbClr val="FFFFFF"/>
        </a:solidFill>
        <a:effectLst/>
      </p:bgPr>
    </p:bg>
    <p:spTree>
      <p:nvGrpSpPr>
        <p:cNvPr id="1" name=""/>
        <p:cNvGrpSpPr/>
        <p:nvPr/>
      </p:nvGrpSpPr>
      <p:grpSpPr>
        <a:xfrm>
          <a:off x="0" y="0"/>
          <a:ext cx="0" cy="0"/>
          <a:chOff x="0" y="0"/>
          <a:chExt cx="0" cy="0"/>
        </a:xfrm>
      </p:grpSpPr>
      <p:grpSp>
        <p:nvGrpSpPr>
          <p:cNvPr id="201" name="Group 6"/>
          <p:cNvGrpSpPr/>
          <p:nvPr/>
        </p:nvGrpSpPr>
        <p:grpSpPr>
          <a:xfrm>
            <a:off x="0" y="-8640"/>
            <a:ext cx="12191760" cy="6866640"/>
            <a:chOff x="0" y="-8640"/>
            <a:chExt cx="12191760" cy="6866640"/>
          </a:xfrm>
        </p:grpSpPr>
        <p:cxnSp>
          <p:nvCxnSpPr>
            <p:cNvPr id="202"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03"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0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0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0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0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0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0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1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1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12"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213" name="PlaceHolder 2"/>
          <p:cNvSpPr>
            <a:spLocks noGrp="1"/>
          </p:cNvSpPr>
          <p:nvPr>
            <p:ph type="body"/>
          </p:nvPr>
        </p:nvSpPr>
        <p:spPr>
          <a:xfrm>
            <a:off x="675720" y="2161080"/>
            <a:ext cx="4185360" cy="576000"/>
          </a:xfrm>
          <a:prstGeom prst="rect">
            <a:avLst/>
          </a:prstGeom>
          <a:noFill/>
          <a:ln w="0">
            <a:noFill/>
          </a:ln>
        </p:spPr>
        <p:txBody>
          <a:bodyPr lIns="91440" tIns="45720" rIns="91440" bIns="45720" anchor="b">
            <a:noAutofit/>
          </a:bodyPr>
          <a:lstStyle>
            <a:lvl1pPr indent="0" defTabSz="457200">
              <a:lnSpc>
                <a:spcPct val="100000"/>
              </a:lnSpc>
              <a:spcBef>
                <a:spcPts val="1001"/>
              </a:spcBef>
              <a:buNone/>
              <a:tabLst>
                <a:tab pos="0" algn="l"/>
              </a:tabLst>
              <a:defRPr lang="fr-FR" sz="24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2400" b="0" u="none" strike="noStrike">
                <a:solidFill>
                  <a:schemeClr val="dk1">
                    <a:lumMod val="75000"/>
                    <a:lumOff val="25000"/>
                  </a:schemeClr>
                </a:solidFill>
                <a:effectLst/>
                <a:uFillTx/>
                <a:latin typeface="Trebuchet MS"/>
              </a:rPr>
              <a:t>Modifiez les styles du texte du masque</a:t>
            </a:r>
            <a:endParaRPr lang="en-US" sz="2400" b="0" u="none" strike="noStrike">
              <a:solidFill>
                <a:schemeClr val="dk1">
                  <a:lumMod val="75000"/>
                  <a:lumOff val="25000"/>
                </a:schemeClr>
              </a:solidFill>
              <a:effectLst/>
              <a:uFillTx/>
              <a:latin typeface="Trebuchet MS"/>
            </a:endParaRPr>
          </a:p>
        </p:txBody>
      </p:sp>
      <p:sp>
        <p:nvSpPr>
          <p:cNvPr id="214" name="PlaceHolder 3"/>
          <p:cNvSpPr>
            <a:spLocks noGrp="1"/>
          </p:cNvSpPr>
          <p:nvPr>
            <p:ph type="body"/>
          </p:nvPr>
        </p:nvSpPr>
        <p:spPr>
          <a:xfrm>
            <a:off x="675720" y="2737080"/>
            <a:ext cx="4185360" cy="3303720"/>
          </a:xfrm>
          <a:prstGeom prst="rect">
            <a:avLst/>
          </a:prstGeom>
          <a:noFill/>
          <a:ln w="0">
            <a:noFill/>
          </a:ln>
        </p:spPr>
        <p:txBody>
          <a:bodyPr lIns="91440" tIns="45720" rIns="91440" bIns="45720" anchor="t">
            <a:normAutofit/>
          </a:bodyPr>
          <a:lstStyle>
            <a:lvl1pPr marL="343080" indent="-343080" defTabSz="457200">
              <a:lnSpc>
                <a:spcPct val="100000"/>
              </a:lnSpc>
              <a:spcBef>
                <a:spcPts val="1001"/>
              </a:spcBef>
              <a:buClr>
                <a:srgbClr val="90C226"/>
              </a:buClr>
              <a:buSzPct val="80000"/>
              <a:buFont typeface="Wingdings 3" charset="2"/>
              <a:buChar char=""/>
              <a:tabLst>
                <a:tab pos="0" algn="l"/>
              </a:tabLst>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tabLst>
                <a:tab pos="0" algn="l"/>
              </a:tabLst>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tabLst>
                <a:tab pos="0" algn="l"/>
              </a:tabLst>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tabLst>
                <a:tab pos="0" algn="l"/>
              </a:tabLst>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tabLst>
                <a:tab pos="0" algn="l"/>
              </a:tabLst>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tabLst>
                <a:tab pos="0" algn="l"/>
              </a:tabLst>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tabLst>
                <a:tab pos="0" algn="l"/>
              </a:tabLst>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tabLst>
                <a:tab pos="0" algn="l"/>
              </a:tabLst>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tabLst>
                <a:tab pos="0" algn="l"/>
              </a:tabLst>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tabLst>
                <a:tab pos="0" algn="l"/>
              </a:tabLst>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215" name="PlaceHolder 4"/>
          <p:cNvSpPr>
            <a:spLocks noGrp="1"/>
          </p:cNvSpPr>
          <p:nvPr>
            <p:ph type="body"/>
          </p:nvPr>
        </p:nvSpPr>
        <p:spPr>
          <a:xfrm>
            <a:off x="5088240" y="2161080"/>
            <a:ext cx="4185360" cy="576000"/>
          </a:xfrm>
          <a:prstGeom prst="rect">
            <a:avLst/>
          </a:prstGeom>
          <a:noFill/>
          <a:ln w="0">
            <a:noFill/>
          </a:ln>
        </p:spPr>
        <p:txBody>
          <a:bodyPr lIns="91440" tIns="45720" rIns="91440" bIns="45720" anchor="b">
            <a:noAutofit/>
          </a:bodyPr>
          <a:lstStyle>
            <a:lvl1pPr indent="0" defTabSz="457200">
              <a:lnSpc>
                <a:spcPct val="100000"/>
              </a:lnSpc>
              <a:spcBef>
                <a:spcPts val="1001"/>
              </a:spcBef>
              <a:buNone/>
              <a:tabLst>
                <a:tab pos="0" algn="l"/>
              </a:tabLst>
              <a:defRPr lang="fr-FR" sz="24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2400" b="0" u="none" strike="noStrike">
                <a:solidFill>
                  <a:schemeClr val="dk1">
                    <a:lumMod val="75000"/>
                    <a:lumOff val="25000"/>
                  </a:schemeClr>
                </a:solidFill>
                <a:effectLst/>
                <a:uFillTx/>
                <a:latin typeface="Trebuchet MS"/>
              </a:rPr>
              <a:t>Modifiez les styles du texte du masque</a:t>
            </a:r>
            <a:endParaRPr lang="en-US" sz="2400" b="0" u="none" strike="noStrike">
              <a:solidFill>
                <a:schemeClr val="dk1">
                  <a:lumMod val="75000"/>
                  <a:lumOff val="25000"/>
                </a:schemeClr>
              </a:solidFill>
              <a:effectLst/>
              <a:uFillTx/>
              <a:latin typeface="Trebuchet MS"/>
            </a:endParaRPr>
          </a:p>
        </p:txBody>
      </p:sp>
      <p:sp>
        <p:nvSpPr>
          <p:cNvPr id="216" name="PlaceHolder 5"/>
          <p:cNvSpPr>
            <a:spLocks noGrp="1"/>
          </p:cNvSpPr>
          <p:nvPr>
            <p:ph type="body"/>
          </p:nvPr>
        </p:nvSpPr>
        <p:spPr>
          <a:xfrm>
            <a:off x="5088240" y="2737080"/>
            <a:ext cx="4185360" cy="3303720"/>
          </a:xfrm>
          <a:prstGeom prst="rect">
            <a:avLst/>
          </a:prstGeom>
          <a:noFill/>
          <a:ln w="0">
            <a:noFill/>
          </a:ln>
        </p:spPr>
        <p:txBody>
          <a:bodyPr lIns="91440" tIns="45720" rIns="91440" bIns="45720" anchor="t">
            <a:normAutofit/>
          </a:bodyPr>
          <a:lstStyle>
            <a:lvl1pPr marL="343080" indent="-343080" defTabSz="457200">
              <a:lnSpc>
                <a:spcPct val="100000"/>
              </a:lnSpc>
              <a:spcBef>
                <a:spcPts val="1001"/>
              </a:spcBef>
              <a:buClr>
                <a:srgbClr val="90C226"/>
              </a:buClr>
              <a:buSzPct val="80000"/>
              <a:buFont typeface="Wingdings 3" charset="2"/>
              <a:buChar char=""/>
              <a:tabLst>
                <a:tab pos="0" algn="l"/>
              </a:tabLst>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tabLst>
                <a:tab pos="0" algn="l"/>
              </a:tabLst>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tabLst>
                <a:tab pos="0" algn="l"/>
              </a:tabLst>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tabLst>
                <a:tab pos="0" algn="l"/>
              </a:tabLst>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tabLst>
                <a:tab pos="0" algn="l"/>
              </a:tabLst>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tabLst>
                <a:tab pos="0" algn="l"/>
              </a:tabLst>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tabLst>
                <a:tab pos="0" algn="l"/>
              </a:tabLst>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tabLst>
                <a:tab pos="0" algn="l"/>
              </a:tabLst>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tabLst>
                <a:tab pos="0" algn="l"/>
              </a:tabLst>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tabLst>
                <a:tab pos="0" algn="l"/>
              </a:tabLst>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217" name="PlaceHolder 6"/>
          <p:cNvSpPr>
            <a:spLocks noGrp="1"/>
          </p:cNvSpPr>
          <p:nvPr>
            <p:ph type="dt" idx="34"/>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18" name="PlaceHolder 7"/>
          <p:cNvSpPr>
            <a:spLocks noGrp="1"/>
          </p:cNvSpPr>
          <p:nvPr>
            <p:ph type="ftr" idx="35"/>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19" name="PlaceHolder 8"/>
          <p:cNvSpPr>
            <a:spLocks noGrp="1"/>
          </p:cNvSpPr>
          <p:nvPr>
            <p:ph type="sldNum" idx="36"/>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A276509F-4194-4523-9760-B45877C02DA1}"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re seul">
    <p:bg>
      <p:bgPr>
        <a:solidFill>
          <a:srgbClr val="FFFFFF"/>
        </a:solidFill>
        <a:effectLst/>
      </p:bgPr>
    </p:bg>
    <p:spTree>
      <p:nvGrpSpPr>
        <p:cNvPr id="1" name=""/>
        <p:cNvGrpSpPr/>
        <p:nvPr/>
      </p:nvGrpSpPr>
      <p:grpSpPr>
        <a:xfrm>
          <a:off x="0" y="0"/>
          <a:ext cx="0" cy="0"/>
          <a:chOff x="0" y="0"/>
          <a:chExt cx="0" cy="0"/>
        </a:xfrm>
      </p:grpSpPr>
      <p:grpSp>
        <p:nvGrpSpPr>
          <p:cNvPr id="220" name="Group 6"/>
          <p:cNvGrpSpPr/>
          <p:nvPr/>
        </p:nvGrpSpPr>
        <p:grpSpPr>
          <a:xfrm>
            <a:off x="0" y="-8640"/>
            <a:ext cx="12191760" cy="6866640"/>
            <a:chOff x="0" y="-8640"/>
            <a:chExt cx="12191760" cy="6866640"/>
          </a:xfrm>
        </p:grpSpPr>
        <p:cxnSp>
          <p:nvCxnSpPr>
            <p:cNvPr id="221"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22"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23"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4"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5"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26"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27"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8"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9"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30"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31"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232" name="PlaceHolder 2"/>
          <p:cNvSpPr>
            <a:spLocks noGrp="1"/>
          </p:cNvSpPr>
          <p:nvPr>
            <p:ph type="dt" idx="37"/>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33" name="PlaceHolder 3"/>
          <p:cNvSpPr>
            <a:spLocks noGrp="1"/>
          </p:cNvSpPr>
          <p:nvPr>
            <p:ph type="ftr" idx="38"/>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34" name="PlaceHolder 4"/>
          <p:cNvSpPr>
            <a:spLocks noGrp="1"/>
          </p:cNvSpPr>
          <p:nvPr>
            <p:ph type="sldNum" idx="39"/>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3695023B-4D28-4BA0-8EAE-2402193C4D99}"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
        <p:nvSpPr>
          <p:cNvPr id="235"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lvl1pPr marL="432000" indent="-324000">
              <a:spcBef>
                <a:spcPts val="1417"/>
              </a:spcBef>
              <a:buClr>
                <a:srgbClr val="000000"/>
              </a:buClr>
              <a:buSzPct val="45000"/>
              <a:buFont typeface="Wingdings" charset="2"/>
              <a:buChar char=""/>
              <a:defRPr lang="en-US" sz="1800" b="0" u="none" strike="noStrike">
                <a:solidFill>
                  <a:schemeClr val="dk1">
                    <a:lumMod val="75000"/>
                    <a:lumOff val="25000"/>
                  </a:schemeClr>
                </a:solidFill>
                <a:effectLst/>
                <a:uFillTx/>
                <a:latin typeface="Trebuchet MS"/>
              </a:defRPr>
            </a:lvl1pPr>
            <a:lvl2pPr marL="864000" lvl="1" indent="-324000">
              <a:spcBef>
                <a:spcPts val="1134"/>
              </a:spcBef>
              <a:buClr>
                <a:srgbClr val="000000"/>
              </a:buClr>
              <a:buSzPct val="75000"/>
              <a:buFont typeface="Symbol" charset="2"/>
              <a:buChar char=""/>
              <a:defRPr lang="en-US" sz="1400" b="0" u="none" strike="noStrike">
                <a:solidFill>
                  <a:schemeClr val="dk1">
                    <a:lumMod val="75000"/>
                    <a:lumOff val="25000"/>
                  </a:schemeClr>
                </a:solidFill>
                <a:effectLst/>
                <a:uFillTx/>
                <a:latin typeface="Trebuchet MS"/>
              </a:defRPr>
            </a:lvl2pPr>
            <a:lvl3pPr marL="1296000" lvl="2" indent="-288000">
              <a:spcBef>
                <a:spcPts val="850"/>
              </a:spcBef>
              <a:buClr>
                <a:srgbClr val="000000"/>
              </a:buClr>
              <a:buSzPct val="45000"/>
              <a:buFont typeface="Wingdings" charset="2"/>
              <a:buChar char=""/>
              <a:defRPr lang="en-US" sz="1200" b="0" u="none" strike="noStrike">
                <a:solidFill>
                  <a:schemeClr val="dk1">
                    <a:lumMod val="75000"/>
                    <a:lumOff val="25000"/>
                  </a:schemeClr>
                </a:solidFill>
                <a:effectLst/>
                <a:uFillTx/>
                <a:latin typeface="Trebuchet MS"/>
              </a:defRPr>
            </a:lvl3pPr>
            <a:lvl4pPr marL="1728000" lvl="3" indent="-216000">
              <a:spcBef>
                <a:spcPts val="567"/>
              </a:spcBef>
              <a:buClr>
                <a:srgbClr val="000000"/>
              </a:buClr>
              <a:buSzPct val="75000"/>
              <a:buFont typeface="Symbol" charset="2"/>
              <a:buChar char=""/>
              <a:defRPr lang="en-US" sz="1200" b="0" u="none" strike="noStrike">
                <a:solidFill>
                  <a:schemeClr val="dk1">
                    <a:lumMod val="75000"/>
                    <a:lumOff val="25000"/>
                  </a:schemeClr>
                </a:solidFill>
                <a:effectLst/>
                <a:uFillTx/>
                <a:latin typeface="Trebuchet MS"/>
              </a:defRPr>
            </a:lvl4pPr>
            <a:lvl5pPr marL="2160000" lvl="4"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5pPr>
            <a:lvl6pPr marL="2592000" lvl="5"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6pPr>
            <a:lvl7pPr marL="3024000" lvl="6"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7pPr>
          </a:lstStyle>
          <a:p>
            <a:pPr marL="432000" indent="-324000">
              <a:spcBef>
                <a:spcPts val="1417"/>
              </a:spcBef>
              <a:buClr>
                <a:srgbClr val="000000"/>
              </a:buClr>
              <a:buSzPct val="45000"/>
              <a:buFont typeface="Wingdings" charset="2"/>
              <a:buChar char=""/>
            </a:pPr>
            <a:r>
              <a:rPr lang="en-US" sz="1800" b="0" u="none" strike="noStrike">
                <a:solidFill>
                  <a:schemeClr val="dk1">
                    <a:lumMod val="75000"/>
                    <a:lumOff val="25000"/>
                  </a:schemeClr>
                </a:solidFill>
                <a:effectLst/>
                <a:uFillTx/>
                <a:latin typeface="Trebuchet MS"/>
              </a:rPr>
              <a:t>Cliquez pour éditer le format du plan de texte</a:t>
            </a:r>
          </a:p>
          <a:p>
            <a:pPr marL="864000" lvl="1" indent="-324000">
              <a:spcBef>
                <a:spcPts val="1134"/>
              </a:spcBef>
              <a:buClr>
                <a:srgbClr val="000000"/>
              </a:buClr>
              <a:buSzPct val="75000"/>
              <a:buFont typeface="Symbol" charset="2"/>
              <a:buChar char=""/>
            </a:pPr>
            <a:r>
              <a:rPr lang="en-US" sz="1400" b="0" u="none" strike="noStrike">
                <a:solidFill>
                  <a:schemeClr val="dk1">
                    <a:lumMod val="75000"/>
                    <a:lumOff val="25000"/>
                  </a:schemeClr>
                </a:solidFill>
                <a:effectLst/>
                <a:uFillTx/>
                <a:latin typeface="Trebuchet MS"/>
              </a:rPr>
              <a:t>Second niveau de plan</a:t>
            </a:r>
          </a:p>
          <a:p>
            <a:pPr marL="1296000" lvl="2" indent="-288000">
              <a:spcBef>
                <a:spcPts val="850"/>
              </a:spcBef>
              <a:buClr>
                <a:srgbClr val="000000"/>
              </a:buClr>
              <a:buSzPct val="45000"/>
              <a:buFont typeface="Wingdings" charset="2"/>
              <a:buChar char=""/>
            </a:pPr>
            <a:r>
              <a:rPr lang="en-US" sz="1200" b="0" u="none" strike="noStrike">
                <a:solidFill>
                  <a:schemeClr val="dk1">
                    <a:lumMod val="75000"/>
                    <a:lumOff val="25000"/>
                  </a:schemeClr>
                </a:solidFill>
                <a:effectLst/>
                <a:uFillTx/>
                <a:latin typeface="Trebuchet MS"/>
              </a:rPr>
              <a:t>Troisième niveau de plan</a:t>
            </a:r>
          </a:p>
          <a:p>
            <a:pPr marL="1728000" lvl="3" indent="-216000">
              <a:spcBef>
                <a:spcPts val="567"/>
              </a:spcBef>
              <a:buClr>
                <a:srgbClr val="000000"/>
              </a:buClr>
              <a:buSzPct val="75000"/>
              <a:buFont typeface="Symbol" charset="2"/>
              <a:buChar char=""/>
            </a:pPr>
            <a:r>
              <a:rPr lang="en-US" sz="1200" b="0" u="none" strike="noStrike">
                <a:solidFill>
                  <a:schemeClr val="dk1">
                    <a:lumMod val="75000"/>
                    <a:lumOff val="25000"/>
                  </a:schemeClr>
                </a:solidFill>
                <a:effectLst/>
                <a:uFillTx/>
                <a:latin typeface="Trebuchet MS"/>
              </a:rPr>
              <a:t>Quatrième niveau de plan</a:t>
            </a:r>
          </a:p>
          <a:p>
            <a:pPr marL="2160000" lvl="4"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Cinquième niveau de plan</a:t>
            </a:r>
          </a:p>
          <a:p>
            <a:pPr marL="2592000" lvl="5"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Sixième niveau de plan</a:t>
            </a:r>
          </a:p>
          <a:p>
            <a:pPr marL="3024000" lvl="6"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Septième niveau de plan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re seul">
    <p:bg>
      <p:bgPr>
        <a:solidFill>
          <a:srgbClr val="FFFFFF"/>
        </a:solidFill>
        <a:effectLst/>
      </p:bgPr>
    </p:bg>
    <p:spTree>
      <p:nvGrpSpPr>
        <p:cNvPr id="1" name=""/>
        <p:cNvGrpSpPr/>
        <p:nvPr/>
      </p:nvGrpSpPr>
      <p:grpSpPr>
        <a:xfrm>
          <a:off x="0" y="0"/>
          <a:ext cx="0" cy="0"/>
          <a:chOff x="0" y="0"/>
          <a:chExt cx="0" cy="0"/>
        </a:xfrm>
      </p:grpSpPr>
      <p:grpSp>
        <p:nvGrpSpPr>
          <p:cNvPr id="236" name="Group 6"/>
          <p:cNvGrpSpPr/>
          <p:nvPr/>
        </p:nvGrpSpPr>
        <p:grpSpPr>
          <a:xfrm>
            <a:off x="0" y="-8640"/>
            <a:ext cx="12191760" cy="6866640"/>
            <a:chOff x="0" y="-8640"/>
            <a:chExt cx="12191760" cy="6866640"/>
          </a:xfrm>
        </p:grpSpPr>
        <p:cxnSp>
          <p:nvCxnSpPr>
            <p:cNvPr id="237"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38"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23"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4"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5"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26"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27"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8"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9"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30"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39"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240" name="PlaceHolder 2"/>
          <p:cNvSpPr>
            <a:spLocks noGrp="1"/>
          </p:cNvSpPr>
          <p:nvPr>
            <p:ph type="dt" idx="40"/>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41" name="PlaceHolder 3"/>
          <p:cNvSpPr>
            <a:spLocks noGrp="1"/>
          </p:cNvSpPr>
          <p:nvPr>
            <p:ph type="ftr" idx="41"/>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42" name="PlaceHolder 4"/>
          <p:cNvSpPr>
            <a:spLocks noGrp="1"/>
          </p:cNvSpPr>
          <p:nvPr>
            <p:ph type="sldNum" idx="42"/>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5A86CA97-9860-4036-A6FA-814D3806EE38}"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
        <p:nvSpPr>
          <p:cNvPr id="243"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lvl1pPr marL="432000" indent="-324000">
              <a:spcBef>
                <a:spcPts val="1417"/>
              </a:spcBef>
              <a:buClr>
                <a:srgbClr val="000000"/>
              </a:buClr>
              <a:buSzPct val="45000"/>
              <a:buFont typeface="Wingdings" charset="2"/>
              <a:buChar char=""/>
              <a:defRPr lang="en-US" sz="1800" b="0" u="none" strike="noStrike">
                <a:solidFill>
                  <a:schemeClr val="dk1">
                    <a:lumMod val="75000"/>
                    <a:lumOff val="25000"/>
                  </a:schemeClr>
                </a:solidFill>
                <a:effectLst/>
                <a:uFillTx/>
                <a:latin typeface="Trebuchet MS"/>
              </a:defRPr>
            </a:lvl1pPr>
            <a:lvl2pPr marL="864000" lvl="1" indent="-324000">
              <a:spcBef>
                <a:spcPts val="1134"/>
              </a:spcBef>
              <a:buClr>
                <a:srgbClr val="000000"/>
              </a:buClr>
              <a:buSzPct val="75000"/>
              <a:buFont typeface="Symbol" charset="2"/>
              <a:buChar char=""/>
              <a:defRPr lang="en-US" sz="1400" b="0" u="none" strike="noStrike">
                <a:solidFill>
                  <a:schemeClr val="dk1">
                    <a:lumMod val="75000"/>
                    <a:lumOff val="25000"/>
                  </a:schemeClr>
                </a:solidFill>
                <a:effectLst/>
                <a:uFillTx/>
                <a:latin typeface="Trebuchet MS"/>
              </a:defRPr>
            </a:lvl2pPr>
            <a:lvl3pPr marL="1296000" lvl="2" indent="-288000">
              <a:spcBef>
                <a:spcPts val="850"/>
              </a:spcBef>
              <a:buClr>
                <a:srgbClr val="000000"/>
              </a:buClr>
              <a:buSzPct val="45000"/>
              <a:buFont typeface="Wingdings" charset="2"/>
              <a:buChar char=""/>
              <a:defRPr lang="en-US" sz="1200" b="0" u="none" strike="noStrike">
                <a:solidFill>
                  <a:schemeClr val="dk1">
                    <a:lumMod val="75000"/>
                    <a:lumOff val="25000"/>
                  </a:schemeClr>
                </a:solidFill>
                <a:effectLst/>
                <a:uFillTx/>
                <a:latin typeface="Trebuchet MS"/>
              </a:defRPr>
            </a:lvl3pPr>
            <a:lvl4pPr marL="1728000" lvl="3" indent="-216000">
              <a:spcBef>
                <a:spcPts val="567"/>
              </a:spcBef>
              <a:buClr>
                <a:srgbClr val="000000"/>
              </a:buClr>
              <a:buSzPct val="75000"/>
              <a:buFont typeface="Symbol" charset="2"/>
              <a:buChar char=""/>
              <a:defRPr lang="en-US" sz="1200" b="0" u="none" strike="noStrike">
                <a:solidFill>
                  <a:schemeClr val="dk1">
                    <a:lumMod val="75000"/>
                    <a:lumOff val="25000"/>
                  </a:schemeClr>
                </a:solidFill>
                <a:effectLst/>
                <a:uFillTx/>
                <a:latin typeface="Trebuchet MS"/>
              </a:defRPr>
            </a:lvl4pPr>
            <a:lvl5pPr marL="2160000" lvl="4"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5pPr>
            <a:lvl6pPr marL="2592000" lvl="5"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6pPr>
            <a:lvl7pPr marL="3024000" lvl="6"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7pPr>
          </a:lstStyle>
          <a:p>
            <a:pPr marL="432000" indent="-324000">
              <a:spcBef>
                <a:spcPts val="1417"/>
              </a:spcBef>
              <a:buClr>
                <a:srgbClr val="000000"/>
              </a:buClr>
              <a:buSzPct val="45000"/>
              <a:buFont typeface="Wingdings" charset="2"/>
              <a:buChar char=""/>
            </a:pPr>
            <a:r>
              <a:rPr lang="en-US" sz="1800" b="0" u="none" strike="noStrike">
                <a:solidFill>
                  <a:schemeClr val="dk1">
                    <a:lumMod val="75000"/>
                    <a:lumOff val="25000"/>
                  </a:schemeClr>
                </a:solidFill>
                <a:effectLst/>
                <a:uFillTx/>
                <a:latin typeface="Trebuchet MS"/>
              </a:rPr>
              <a:t>Cliquez pour éditer le format du plan de texte</a:t>
            </a:r>
          </a:p>
          <a:p>
            <a:pPr marL="864000" lvl="1" indent="-324000">
              <a:spcBef>
                <a:spcPts val="1134"/>
              </a:spcBef>
              <a:buClr>
                <a:srgbClr val="000000"/>
              </a:buClr>
              <a:buSzPct val="75000"/>
              <a:buFont typeface="Symbol" charset="2"/>
              <a:buChar char=""/>
            </a:pPr>
            <a:r>
              <a:rPr lang="en-US" sz="1400" b="0" u="none" strike="noStrike">
                <a:solidFill>
                  <a:schemeClr val="dk1">
                    <a:lumMod val="75000"/>
                    <a:lumOff val="25000"/>
                  </a:schemeClr>
                </a:solidFill>
                <a:effectLst/>
                <a:uFillTx/>
                <a:latin typeface="Trebuchet MS"/>
              </a:rPr>
              <a:t>Second niveau de plan</a:t>
            </a:r>
          </a:p>
          <a:p>
            <a:pPr marL="1296000" lvl="2" indent="-288000">
              <a:spcBef>
                <a:spcPts val="850"/>
              </a:spcBef>
              <a:buClr>
                <a:srgbClr val="000000"/>
              </a:buClr>
              <a:buSzPct val="45000"/>
              <a:buFont typeface="Wingdings" charset="2"/>
              <a:buChar char=""/>
            </a:pPr>
            <a:r>
              <a:rPr lang="en-US" sz="1200" b="0" u="none" strike="noStrike">
                <a:solidFill>
                  <a:schemeClr val="dk1">
                    <a:lumMod val="75000"/>
                    <a:lumOff val="25000"/>
                  </a:schemeClr>
                </a:solidFill>
                <a:effectLst/>
                <a:uFillTx/>
                <a:latin typeface="Trebuchet MS"/>
              </a:rPr>
              <a:t>Troisième niveau de plan</a:t>
            </a:r>
          </a:p>
          <a:p>
            <a:pPr marL="1728000" lvl="3" indent="-216000">
              <a:spcBef>
                <a:spcPts val="567"/>
              </a:spcBef>
              <a:buClr>
                <a:srgbClr val="000000"/>
              </a:buClr>
              <a:buSzPct val="75000"/>
              <a:buFont typeface="Symbol" charset="2"/>
              <a:buChar char=""/>
            </a:pPr>
            <a:r>
              <a:rPr lang="en-US" sz="1200" b="0" u="none" strike="noStrike">
                <a:solidFill>
                  <a:schemeClr val="dk1">
                    <a:lumMod val="75000"/>
                    <a:lumOff val="25000"/>
                  </a:schemeClr>
                </a:solidFill>
                <a:effectLst/>
                <a:uFillTx/>
                <a:latin typeface="Trebuchet MS"/>
              </a:rPr>
              <a:t>Quatrième niveau de plan</a:t>
            </a:r>
          </a:p>
          <a:p>
            <a:pPr marL="2160000" lvl="4"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Cinquième niveau de plan</a:t>
            </a:r>
          </a:p>
          <a:p>
            <a:pPr marL="2592000" lvl="5"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Sixième niveau de plan</a:t>
            </a:r>
          </a:p>
          <a:p>
            <a:pPr marL="3024000" lvl="6"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Septième niveau de plan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bg>
      <p:bgPr>
        <a:solidFill>
          <a:srgbClr val="FFFFFF"/>
        </a:solidFill>
        <a:effectLst/>
      </p:bgPr>
    </p:bg>
    <p:spTree>
      <p:nvGrpSpPr>
        <p:cNvPr id="1" name=""/>
        <p:cNvGrpSpPr/>
        <p:nvPr/>
      </p:nvGrpSpPr>
      <p:grpSpPr>
        <a:xfrm>
          <a:off x="0" y="0"/>
          <a:ext cx="0" cy="0"/>
          <a:chOff x="0" y="0"/>
          <a:chExt cx="0" cy="0"/>
        </a:xfrm>
      </p:grpSpPr>
      <p:grpSp>
        <p:nvGrpSpPr>
          <p:cNvPr id="244" name="Group 6"/>
          <p:cNvGrpSpPr/>
          <p:nvPr/>
        </p:nvGrpSpPr>
        <p:grpSpPr>
          <a:xfrm>
            <a:off x="0" y="-8640"/>
            <a:ext cx="12191760" cy="6866640"/>
            <a:chOff x="0" y="-8640"/>
            <a:chExt cx="12191760" cy="6866640"/>
          </a:xfrm>
        </p:grpSpPr>
        <p:cxnSp>
          <p:nvCxnSpPr>
            <p:cNvPr id="245"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46"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47"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48"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49"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50"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51"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52"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53"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54"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55" name="PlaceHolder 1"/>
          <p:cNvSpPr>
            <a:spLocks noGrp="1"/>
          </p:cNvSpPr>
          <p:nvPr>
            <p:ph type="dt" idx="43"/>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56" name="PlaceHolder 2"/>
          <p:cNvSpPr>
            <a:spLocks noGrp="1"/>
          </p:cNvSpPr>
          <p:nvPr>
            <p:ph type="ftr" idx="44"/>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57" name="PlaceHolder 3"/>
          <p:cNvSpPr>
            <a:spLocks noGrp="1"/>
          </p:cNvSpPr>
          <p:nvPr>
            <p:ph type="sldNum" idx="45"/>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4F30DA91-2DE1-4BEF-BA72-6BEEB6BC5E59}"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Contenu avec légende">
    <p:bg>
      <p:bgPr>
        <a:solidFill>
          <a:srgbClr val="FFFFFF"/>
        </a:solidFill>
        <a:effectLst/>
      </p:bgPr>
    </p:bg>
    <p:spTree>
      <p:nvGrpSpPr>
        <p:cNvPr id="1" name=""/>
        <p:cNvGrpSpPr/>
        <p:nvPr/>
      </p:nvGrpSpPr>
      <p:grpSpPr>
        <a:xfrm>
          <a:off x="0" y="0"/>
          <a:ext cx="0" cy="0"/>
          <a:chOff x="0" y="0"/>
          <a:chExt cx="0" cy="0"/>
        </a:xfrm>
      </p:grpSpPr>
      <p:grpSp>
        <p:nvGrpSpPr>
          <p:cNvPr id="258" name="Group 6"/>
          <p:cNvGrpSpPr/>
          <p:nvPr/>
        </p:nvGrpSpPr>
        <p:grpSpPr>
          <a:xfrm>
            <a:off x="0" y="-8640"/>
            <a:ext cx="12191760" cy="6866640"/>
            <a:chOff x="0" y="-8640"/>
            <a:chExt cx="12191760" cy="6866640"/>
          </a:xfrm>
        </p:grpSpPr>
        <p:cxnSp>
          <p:nvCxnSpPr>
            <p:cNvPr id="259"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60"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6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6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6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6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6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6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6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6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69" name="PlaceHolder 1"/>
          <p:cNvSpPr>
            <a:spLocks noGrp="1"/>
          </p:cNvSpPr>
          <p:nvPr>
            <p:ph type="title"/>
          </p:nvPr>
        </p:nvSpPr>
        <p:spPr>
          <a:xfrm>
            <a:off x="677160" y="1498680"/>
            <a:ext cx="3854160" cy="1278000"/>
          </a:xfrm>
          <a:prstGeom prst="rect">
            <a:avLst/>
          </a:prstGeom>
          <a:noFill/>
          <a:ln w="0">
            <a:noFill/>
          </a:ln>
        </p:spPr>
        <p:txBody>
          <a:bodyPr lIns="91440" tIns="45720" rIns="91440" bIns="45720" anchor="b">
            <a:normAutofit/>
          </a:bodyPr>
          <a:lstStyle>
            <a:lvl1pPr indent="0" defTabSz="457200">
              <a:lnSpc>
                <a:spcPct val="100000"/>
              </a:lnSpc>
              <a:buNone/>
              <a:defRPr lang="fr-FR" sz="2000" b="0" u="none" strike="noStrike">
                <a:solidFill>
                  <a:schemeClr val="accent1"/>
                </a:solidFill>
                <a:effectLst/>
                <a:uFillTx/>
                <a:latin typeface="Trebuchet MS"/>
              </a:defRPr>
            </a:lvl1pPr>
          </a:lstStyle>
          <a:p>
            <a:pPr indent="0" defTabSz="457200">
              <a:lnSpc>
                <a:spcPct val="100000"/>
              </a:lnSpc>
              <a:buNone/>
            </a:pPr>
            <a:r>
              <a:rPr lang="fr-FR" sz="2000" b="0" u="none" strike="noStrike">
                <a:solidFill>
                  <a:schemeClr val="accent1"/>
                </a:solidFill>
                <a:effectLst/>
                <a:uFillTx/>
                <a:latin typeface="Trebuchet MS"/>
              </a:rPr>
              <a:t>Modifiez le style du titre</a:t>
            </a:r>
            <a:endParaRPr lang="en-US" sz="2000" b="0" u="none" strike="noStrike">
              <a:solidFill>
                <a:schemeClr val="accent1"/>
              </a:solidFill>
              <a:effectLst/>
              <a:uFillTx/>
              <a:latin typeface="Trebuchet MS"/>
            </a:endParaRPr>
          </a:p>
        </p:txBody>
      </p:sp>
      <p:sp>
        <p:nvSpPr>
          <p:cNvPr id="270" name="PlaceHolder 2"/>
          <p:cNvSpPr>
            <a:spLocks noGrp="1"/>
          </p:cNvSpPr>
          <p:nvPr>
            <p:ph type="body"/>
          </p:nvPr>
        </p:nvSpPr>
        <p:spPr>
          <a:xfrm>
            <a:off x="4760640" y="514800"/>
            <a:ext cx="4513320" cy="5526000"/>
          </a:xfrm>
          <a:prstGeom prst="rect">
            <a:avLst/>
          </a:prstGeom>
          <a:noFill/>
          <a:ln w="0">
            <a:noFill/>
          </a:ln>
        </p:spPr>
        <p:txBody>
          <a:bodyPr lIns="91440" tIns="45720" rIns="91440" bIns="45720" anchor="t">
            <a:norm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271" name="PlaceHolder 3"/>
          <p:cNvSpPr>
            <a:spLocks noGrp="1"/>
          </p:cNvSpPr>
          <p:nvPr>
            <p:ph type="body"/>
          </p:nvPr>
        </p:nvSpPr>
        <p:spPr>
          <a:xfrm>
            <a:off x="677160" y="2777040"/>
            <a:ext cx="3854160" cy="2584080"/>
          </a:xfrm>
          <a:prstGeom prst="rect">
            <a:avLst/>
          </a:prstGeom>
          <a:noFill/>
          <a:ln w="0">
            <a:noFill/>
          </a:ln>
        </p:spPr>
        <p:txBody>
          <a:bodyPr lIns="91440" tIns="45720" rIns="91440" bIns="45720" anchor="t">
            <a:normAutofit/>
          </a:bodyPr>
          <a:lstStyle>
            <a:lvl1pPr indent="0" defTabSz="457200">
              <a:lnSpc>
                <a:spcPct val="100000"/>
              </a:lnSpc>
              <a:spcBef>
                <a:spcPts val="1001"/>
              </a:spcBef>
              <a:buNone/>
              <a:tabLst>
                <a:tab pos="0" algn="l"/>
              </a:tabLst>
              <a:defRPr lang="fr-FR" sz="14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1400" b="0" u="none" strike="noStrike">
                <a:solidFill>
                  <a:schemeClr val="dk1">
                    <a:lumMod val="75000"/>
                    <a:lumOff val="25000"/>
                  </a:schemeClr>
                </a:solidFill>
                <a:effectLst/>
                <a:uFillTx/>
                <a:latin typeface="Trebuchet MS"/>
              </a:rPr>
              <a:t>Modifiez les styles du texte du masque</a:t>
            </a:r>
            <a:endParaRPr lang="en-US" sz="1400" b="0" u="none" strike="noStrike">
              <a:solidFill>
                <a:schemeClr val="dk1">
                  <a:lumMod val="75000"/>
                  <a:lumOff val="25000"/>
                </a:schemeClr>
              </a:solidFill>
              <a:effectLst/>
              <a:uFillTx/>
              <a:latin typeface="Trebuchet MS"/>
            </a:endParaRPr>
          </a:p>
        </p:txBody>
      </p:sp>
      <p:sp>
        <p:nvSpPr>
          <p:cNvPr id="272" name="PlaceHolder 4"/>
          <p:cNvSpPr>
            <a:spLocks noGrp="1"/>
          </p:cNvSpPr>
          <p:nvPr>
            <p:ph type="dt" idx="46"/>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73" name="PlaceHolder 5"/>
          <p:cNvSpPr>
            <a:spLocks noGrp="1"/>
          </p:cNvSpPr>
          <p:nvPr>
            <p:ph type="ftr" idx="47"/>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74" name="PlaceHolder 6"/>
          <p:cNvSpPr>
            <a:spLocks noGrp="1"/>
          </p:cNvSpPr>
          <p:nvPr>
            <p:ph type="sldNum" idx="48"/>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AF2DDBBE-253E-4BE9-8C02-3649E7F50B62}"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Image avec légende">
    <p:bg>
      <p:bgPr>
        <a:solidFill>
          <a:srgbClr val="FFFFFF"/>
        </a:solidFill>
        <a:effectLst/>
      </p:bgPr>
    </p:bg>
    <p:spTree>
      <p:nvGrpSpPr>
        <p:cNvPr id="1" name=""/>
        <p:cNvGrpSpPr/>
        <p:nvPr/>
      </p:nvGrpSpPr>
      <p:grpSpPr>
        <a:xfrm>
          <a:off x="0" y="0"/>
          <a:ext cx="0" cy="0"/>
          <a:chOff x="0" y="0"/>
          <a:chExt cx="0" cy="0"/>
        </a:xfrm>
      </p:grpSpPr>
      <p:grpSp>
        <p:nvGrpSpPr>
          <p:cNvPr id="275" name="Group 6"/>
          <p:cNvGrpSpPr/>
          <p:nvPr/>
        </p:nvGrpSpPr>
        <p:grpSpPr>
          <a:xfrm>
            <a:off x="0" y="-8640"/>
            <a:ext cx="12191760" cy="6866640"/>
            <a:chOff x="0" y="-8640"/>
            <a:chExt cx="12191760" cy="6866640"/>
          </a:xfrm>
        </p:grpSpPr>
        <p:cxnSp>
          <p:nvCxnSpPr>
            <p:cNvPr id="276"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277"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278"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79"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80"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81"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82"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83"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84"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85"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86" name="PlaceHolder 1"/>
          <p:cNvSpPr>
            <a:spLocks noGrp="1"/>
          </p:cNvSpPr>
          <p:nvPr>
            <p:ph type="title"/>
          </p:nvPr>
        </p:nvSpPr>
        <p:spPr>
          <a:xfrm>
            <a:off x="677160" y="4800600"/>
            <a:ext cx="8596440" cy="566280"/>
          </a:xfrm>
          <a:prstGeom prst="rect">
            <a:avLst/>
          </a:prstGeom>
          <a:noFill/>
          <a:ln w="0">
            <a:noFill/>
          </a:ln>
        </p:spPr>
        <p:txBody>
          <a:bodyPr lIns="91440" tIns="45720" rIns="91440" bIns="45720" anchor="b">
            <a:normAutofit/>
          </a:bodyPr>
          <a:lstStyle>
            <a:lvl1pPr indent="0" defTabSz="457200">
              <a:lnSpc>
                <a:spcPct val="100000"/>
              </a:lnSpc>
              <a:buNone/>
              <a:defRPr lang="fr-FR" sz="2400" b="0" u="none" strike="noStrike">
                <a:solidFill>
                  <a:schemeClr val="accent1"/>
                </a:solidFill>
                <a:effectLst/>
                <a:uFillTx/>
                <a:latin typeface="Trebuchet MS"/>
              </a:defRPr>
            </a:lvl1pPr>
          </a:lstStyle>
          <a:p>
            <a:pPr indent="0" defTabSz="457200">
              <a:lnSpc>
                <a:spcPct val="100000"/>
              </a:lnSpc>
              <a:buNone/>
            </a:pPr>
            <a:r>
              <a:rPr lang="fr-FR" sz="2400" b="0" u="none" strike="noStrike">
                <a:solidFill>
                  <a:schemeClr val="accent1"/>
                </a:solidFill>
                <a:effectLst/>
                <a:uFillTx/>
                <a:latin typeface="Trebuchet MS"/>
              </a:rPr>
              <a:t>Modifiez le style du titre</a:t>
            </a:r>
            <a:endParaRPr lang="en-US" sz="2400" b="0" u="none" strike="noStrike">
              <a:solidFill>
                <a:schemeClr val="accent1"/>
              </a:solidFill>
              <a:effectLst/>
              <a:uFillTx/>
              <a:latin typeface="Trebuchet MS"/>
            </a:endParaRPr>
          </a:p>
        </p:txBody>
      </p:sp>
      <p:sp>
        <p:nvSpPr>
          <p:cNvPr id="287" name="PlaceHolder 2"/>
          <p:cNvSpPr>
            <a:spLocks noGrp="1"/>
          </p:cNvSpPr>
          <p:nvPr>
            <p:ph type="body"/>
          </p:nvPr>
        </p:nvSpPr>
        <p:spPr>
          <a:xfrm>
            <a:off x="677160" y="609480"/>
            <a:ext cx="8596440" cy="3845520"/>
          </a:xfrm>
          <a:prstGeom prst="rect">
            <a:avLst/>
          </a:prstGeom>
          <a:noFill/>
          <a:ln w="0">
            <a:noFill/>
          </a:ln>
        </p:spPr>
        <p:txBody>
          <a:bodyPr lIns="90000" tIns="45000" rIns="90000" bIns="45000" anchor="t">
            <a:normAutofit/>
          </a:bodyPr>
          <a:lstStyle>
            <a:lvl1pPr indent="0" algn="ctr" defTabSz="457200">
              <a:lnSpc>
                <a:spcPct val="100000"/>
              </a:lnSpc>
              <a:buNone/>
              <a:tabLst>
                <a:tab pos="0" algn="l"/>
              </a:tabLst>
              <a:defRPr lang="fr-FR" sz="1600" b="0" u="none" strike="noStrike">
                <a:solidFill>
                  <a:schemeClr val="dk1"/>
                </a:solidFill>
                <a:effectLst/>
                <a:uFillTx/>
                <a:latin typeface="Trebuchet MS"/>
              </a:defRPr>
            </a:lvl1pPr>
          </a:lstStyle>
          <a:p>
            <a:pPr indent="0" algn="ctr" defTabSz="457200">
              <a:lnSpc>
                <a:spcPct val="100000"/>
              </a:lnSpc>
              <a:buNone/>
              <a:tabLst>
                <a:tab pos="0" algn="l"/>
              </a:tabLst>
            </a:pPr>
            <a:r>
              <a:rPr lang="fr-FR" sz="1600" b="0" u="none" strike="noStrike">
                <a:solidFill>
                  <a:schemeClr val="dk1"/>
                </a:solidFill>
                <a:effectLst/>
                <a:uFillTx/>
                <a:latin typeface="Trebuchet MS"/>
              </a:rPr>
              <a:t>Cliquez sur l'icône pour ajouter une image</a:t>
            </a:r>
            <a:endParaRPr lang="en-US" sz="1600" b="0" u="none" strike="noStrike">
              <a:solidFill>
                <a:schemeClr val="dk1">
                  <a:lumMod val="75000"/>
                  <a:lumOff val="25000"/>
                </a:schemeClr>
              </a:solidFill>
              <a:effectLst/>
              <a:uFillTx/>
              <a:latin typeface="Trebuchet MS"/>
            </a:endParaRPr>
          </a:p>
        </p:txBody>
      </p:sp>
      <p:sp>
        <p:nvSpPr>
          <p:cNvPr id="288" name="PlaceHolder 3"/>
          <p:cNvSpPr>
            <a:spLocks noGrp="1"/>
          </p:cNvSpPr>
          <p:nvPr>
            <p:ph type="body"/>
          </p:nvPr>
        </p:nvSpPr>
        <p:spPr>
          <a:xfrm>
            <a:off x="677160" y="5367240"/>
            <a:ext cx="8596440" cy="673560"/>
          </a:xfrm>
          <a:prstGeom prst="rect">
            <a:avLst/>
          </a:prstGeom>
          <a:noFill/>
          <a:ln w="0">
            <a:noFill/>
          </a:ln>
        </p:spPr>
        <p:txBody>
          <a:bodyPr lIns="91440" tIns="45720" rIns="91440" bIns="45720" anchor="t">
            <a:normAutofit/>
          </a:bodyPr>
          <a:lstStyle>
            <a:lvl1pPr indent="0" defTabSz="457200">
              <a:lnSpc>
                <a:spcPct val="100000"/>
              </a:lnSpc>
              <a:spcBef>
                <a:spcPts val="1001"/>
              </a:spcBef>
              <a:buNone/>
              <a:tabLst>
                <a:tab pos="0" algn="l"/>
              </a:tabLst>
              <a:defRPr lang="fr-FR" sz="12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1200" b="0" u="none" strike="noStrike">
                <a:solidFill>
                  <a:schemeClr val="dk1">
                    <a:lumMod val="75000"/>
                    <a:lumOff val="25000"/>
                  </a:schemeClr>
                </a:solidFill>
                <a:effectLst/>
                <a:uFillTx/>
                <a:latin typeface="Trebuchet MS"/>
              </a:rPr>
              <a:t>Modifiez les styles du texte du masque</a:t>
            </a:r>
            <a:endParaRPr lang="en-US" sz="1200" b="0" u="none" strike="noStrike">
              <a:solidFill>
                <a:schemeClr val="dk1">
                  <a:lumMod val="75000"/>
                  <a:lumOff val="25000"/>
                </a:schemeClr>
              </a:solidFill>
              <a:effectLst/>
              <a:uFillTx/>
              <a:latin typeface="Trebuchet MS"/>
            </a:endParaRPr>
          </a:p>
        </p:txBody>
      </p:sp>
      <p:sp>
        <p:nvSpPr>
          <p:cNvPr id="289" name="PlaceHolder 4"/>
          <p:cNvSpPr>
            <a:spLocks noGrp="1"/>
          </p:cNvSpPr>
          <p:nvPr>
            <p:ph type="dt" idx="49"/>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90" name="PlaceHolder 5"/>
          <p:cNvSpPr>
            <a:spLocks noGrp="1"/>
          </p:cNvSpPr>
          <p:nvPr>
            <p:ph type="ftr" idx="50"/>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91" name="PlaceHolder 6"/>
          <p:cNvSpPr>
            <a:spLocks noGrp="1"/>
          </p:cNvSpPr>
          <p:nvPr>
            <p:ph type="sldNum" idx="51"/>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8CDAA3E3-76D5-426E-A81B-7B362D2B0D12}"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66" name="PlaceHolder 1"/>
          <p:cNvSpPr>
            <a:spLocks noGrp="1"/>
          </p:cNvSpPr>
          <p:nvPr>
            <p:ph type="title"/>
          </p:nvPr>
        </p:nvSpPr>
        <p:spPr>
          <a:xfrm>
            <a:off x="677160" y="609480"/>
            <a:ext cx="8596440" cy="1320480"/>
          </a:xfrm>
          <a:prstGeom prst="rect">
            <a:avLst/>
          </a:prstGeom>
          <a:noFill/>
          <a:ln w="0">
            <a:noFill/>
          </a:ln>
        </p:spPr>
        <p:txBody>
          <a:bodyPr lIns="0" tIns="0" rIns="0" bIns="0" anchor="ctr">
            <a:spAutoFit/>
          </a:bodyPr>
          <a:lstStyle/>
          <a:p>
            <a:pPr indent="0" defTabSz="457200">
              <a:buNone/>
            </a:pPr>
            <a:endParaRPr lang="en-US" sz="3600" b="0" u="none" strike="noStrike">
              <a:solidFill>
                <a:schemeClr val="accent1"/>
              </a:solidFill>
              <a:effectLst/>
              <a:uFillTx/>
              <a:latin typeface="Trebuchet MS"/>
            </a:endParaRPr>
          </a:p>
        </p:txBody>
      </p:sp>
      <p:sp>
        <p:nvSpPr>
          <p:cNvPr id="16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1800" b="0" u="none" strike="noStrike">
              <a:solidFill>
                <a:schemeClr val="dk1">
                  <a:lumMod val="75000"/>
                  <a:lumOff val="25000"/>
                </a:schemeClr>
              </a:solidFill>
              <a:effectLst/>
              <a:uFillTx/>
              <a:latin typeface="Trebuchet MS"/>
            </a:endParaRPr>
          </a:p>
        </p:txBody>
      </p:sp>
      <p:sp>
        <p:nvSpPr>
          <p:cNvPr id="4" name="PlaceHolder 3"/>
          <p:cNvSpPr>
            <a:spLocks noGrp="1"/>
          </p:cNvSpPr>
          <p:nvPr>
            <p:ph type="ftr" idx="26"/>
          </p:nvPr>
        </p:nvSpPr>
        <p:spPr/>
        <p:txBody>
          <a:bodyPr/>
          <a:lstStyle/>
          <a:p>
            <a:r>
              <a:t>Footer</a:t>
            </a:r>
          </a:p>
        </p:txBody>
      </p:sp>
      <p:sp>
        <p:nvSpPr>
          <p:cNvPr id="5" name="PlaceHolder 4"/>
          <p:cNvSpPr>
            <a:spLocks noGrp="1"/>
          </p:cNvSpPr>
          <p:nvPr>
            <p:ph type="sldNum" idx="27"/>
          </p:nvPr>
        </p:nvSpPr>
        <p:spPr/>
        <p:txBody>
          <a:bodyPr/>
          <a:lstStyle/>
          <a:p>
            <a:fld id="{80AEF1E6-417A-4D10-BAB5-C67EFFB18902}" type="slidenum">
              <a:t>‹N°›</a:t>
            </a:fld>
            <a:endParaRPr/>
          </a:p>
        </p:txBody>
      </p:sp>
      <p:sp>
        <p:nvSpPr>
          <p:cNvPr id="6" name="PlaceHolder 5"/>
          <p:cNvSpPr>
            <a:spLocks noGrp="1"/>
          </p:cNvSpPr>
          <p:nvPr>
            <p:ph type="dt" idx="25"/>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re et légende">
    <p:bg>
      <p:bgPr>
        <a:solidFill>
          <a:srgbClr val="FFFFFF"/>
        </a:solidFill>
        <a:effectLst/>
      </p:bgPr>
    </p:bg>
    <p:spTree>
      <p:nvGrpSpPr>
        <p:cNvPr id="1" name=""/>
        <p:cNvGrpSpPr/>
        <p:nvPr/>
      </p:nvGrpSpPr>
      <p:grpSpPr>
        <a:xfrm>
          <a:off x="0" y="0"/>
          <a:ext cx="0" cy="0"/>
          <a:chOff x="0" y="0"/>
          <a:chExt cx="0" cy="0"/>
        </a:xfrm>
      </p:grpSpPr>
      <p:grpSp>
        <p:nvGrpSpPr>
          <p:cNvPr id="31" name="Group 6"/>
          <p:cNvGrpSpPr/>
          <p:nvPr/>
        </p:nvGrpSpPr>
        <p:grpSpPr>
          <a:xfrm>
            <a:off x="0" y="-8640"/>
            <a:ext cx="12191760" cy="6866640"/>
            <a:chOff x="0" y="-8640"/>
            <a:chExt cx="12191760" cy="6866640"/>
          </a:xfrm>
        </p:grpSpPr>
        <p:cxnSp>
          <p:nvCxnSpPr>
            <p:cNvPr id="32"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33"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3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3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3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3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3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3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4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4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42" name="PlaceHolder 1"/>
          <p:cNvSpPr>
            <a:spLocks noGrp="1"/>
          </p:cNvSpPr>
          <p:nvPr>
            <p:ph type="title"/>
          </p:nvPr>
        </p:nvSpPr>
        <p:spPr>
          <a:xfrm>
            <a:off x="677160" y="609480"/>
            <a:ext cx="8596440" cy="3403080"/>
          </a:xfrm>
          <a:prstGeom prst="rect">
            <a:avLst/>
          </a:prstGeom>
          <a:noFill/>
          <a:ln w="0">
            <a:noFill/>
          </a:ln>
        </p:spPr>
        <p:txBody>
          <a:bodyPr lIns="91440" tIns="45720" rIns="91440" bIns="45720" anchor="ctr">
            <a:normAutofit/>
          </a:bodyPr>
          <a:lstStyle>
            <a:lvl1pPr indent="0" defTabSz="457200">
              <a:lnSpc>
                <a:spcPct val="100000"/>
              </a:lnSpc>
              <a:buNone/>
              <a:defRPr lang="fr-FR" sz="4400" b="0" u="none" strike="noStrike">
                <a:solidFill>
                  <a:schemeClr val="accent1"/>
                </a:solidFill>
                <a:effectLst/>
                <a:uFillTx/>
                <a:latin typeface="Trebuchet MS"/>
              </a:defRPr>
            </a:lvl1pPr>
          </a:lstStyle>
          <a:p>
            <a:pPr indent="0" defTabSz="457200">
              <a:lnSpc>
                <a:spcPct val="100000"/>
              </a:lnSpc>
              <a:buNone/>
            </a:pPr>
            <a:r>
              <a:rPr lang="fr-FR" sz="4400" b="0" u="none" strike="noStrike">
                <a:solidFill>
                  <a:schemeClr val="accent1"/>
                </a:solidFill>
                <a:effectLst/>
                <a:uFillTx/>
                <a:latin typeface="Trebuchet MS"/>
              </a:rPr>
              <a:t>Modifiez le style du titre</a:t>
            </a:r>
            <a:endParaRPr lang="en-US" sz="4400" b="0" u="none" strike="noStrike">
              <a:solidFill>
                <a:schemeClr val="accent1"/>
              </a:solidFill>
              <a:effectLst/>
              <a:uFillTx/>
              <a:latin typeface="Trebuchet MS"/>
            </a:endParaRPr>
          </a:p>
        </p:txBody>
      </p:sp>
      <p:sp>
        <p:nvSpPr>
          <p:cNvPr id="43" name="PlaceHolder 2"/>
          <p:cNvSpPr>
            <a:spLocks noGrp="1"/>
          </p:cNvSpPr>
          <p:nvPr>
            <p:ph type="body"/>
          </p:nvPr>
        </p:nvSpPr>
        <p:spPr>
          <a:xfrm>
            <a:off x="677160" y="4470480"/>
            <a:ext cx="8596440" cy="1570680"/>
          </a:xfrm>
          <a:prstGeom prst="rect">
            <a:avLst/>
          </a:prstGeom>
          <a:noFill/>
          <a:ln w="0">
            <a:noFill/>
          </a:ln>
        </p:spPr>
        <p:txBody>
          <a:bodyPr lIns="91440" tIns="45720" rIns="91440" bIns="45720" anchor="ctr">
            <a:normAutofit/>
          </a:bodyPr>
          <a:lstStyle>
            <a:lvl1pPr indent="0" defTabSz="457200">
              <a:lnSpc>
                <a:spcPct val="100000"/>
              </a:lnSpc>
              <a:spcBef>
                <a:spcPts val="1001"/>
              </a:spcBef>
              <a:buNone/>
              <a:tabLst>
                <a:tab pos="0" algn="l"/>
              </a:tabLst>
              <a:defRPr lang="fr-FR" sz="18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p:txBody>
      </p:sp>
      <p:sp>
        <p:nvSpPr>
          <p:cNvPr id="44" name="PlaceHolder 3"/>
          <p:cNvSpPr>
            <a:spLocks noGrp="1"/>
          </p:cNvSpPr>
          <p:nvPr>
            <p:ph type="dt" idx="4"/>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45" name="PlaceHolder 4"/>
          <p:cNvSpPr>
            <a:spLocks noGrp="1"/>
          </p:cNvSpPr>
          <p:nvPr>
            <p:ph type="ftr" idx="5"/>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46" name="PlaceHolder 5"/>
          <p:cNvSpPr>
            <a:spLocks noGrp="1"/>
          </p:cNvSpPr>
          <p:nvPr>
            <p:ph type="sldNum" idx="6"/>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3CBB2984-3ACE-4911-B8FC-F86D7C037668}"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Citation avec légende">
    <p:bg>
      <p:bgPr>
        <a:solidFill>
          <a:srgbClr val="FFFFFF"/>
        </a:solidFill>
        <a:effectLst/>
      </p:bgPr>
    </p:bg>
    <p:spTree>
      <p:nvGrpSpPr>
        <p:cNvPr id="1" name=""/>
        <p:cNvGrpSpPr/>
        <p:nvPr/>
      </p:nvGrpSpPr>
      <p:grpSpPr>
        <a:xfrm>
          <a:off x="0" y="0"/>
          <a:ext cx="0" cy="0"/>
          <a:chOff x="0" y="0"/>
          <a:chExt cx="0" cy="0"/>
        </a:xfrm>
      </p:grpSpPr>
      <p:grpSp>
        <p:nvGrpSpPr>
          <p:cNvPr id="47" name="Group 6"/>
          <p:cNvGrpSpPr/>
          <p:nvPr/>
        </p:nvGrpSpPr>
        <p:grpSpPr>
          <a:xfrm>
            <a:off x="0" y="-8640"/>
            <a:ext cx="12191760" cy="6866640"/>
            <a:chOff x="0" y="-8640"/>
            <a:chExt cx="12191760" cy="6866640"/>
          </a:xfrm>
        </p:grpSpPr>
        <p:cxnSp>
          <p:nvCxnSpPr>
            <p:cNvPr id="48"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49"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50"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51"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52"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53"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54"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55"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56"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57"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58" name="PlaceHolder 1"/>
          <p:cNvSpPr>
            <a:spLocks noGrp="1"/>
          </p:cNvSpPr>
          <p:nvPr>
            <p:ph type="title"/>
          </p:nvPr>
        </p:nvSpPr>
        <p:spPr>
          <a:xfrm>
            <a:off x="931320" y="609480"/>
            <a:ext cx="8093880" cy="3022200"/>
          </a:xfrm>
          <a:prstGeom prst="rect">
            <a:avLst/>
          </a:prstGeom>
          <a:noFill/>
          <a:ln w="0">
            <a:noFill/>
          </a:ln>
        </p:spPr>
        <p:txBody>
          <a:bodyPr lIns="91440" tIns="45720" rIns="91440" bIns="45720" anchor="ctr">
            <a:normAutofit/>
          </a:bodyPr>
          <a:lstStyle>
            <a:lvl1pPr indent="0" defTabSz="457200">
              <a:lnSpc>
                <a:spcPct val="100000"/>
              </a:lnSpc>
              <a:buNone/>
              <a:defRPr lang="fr-FR" sz="4400" b="0" u="none" strike="noStrike">
                <a:solidFill>
                  <a:schemeClr val="accent1"/>
                </a:solidFill>
                <a:effectLst/>
                <a:uFillTx/>
                <a:latin typeface="Trebuchet MS"/>
              </a:defRPr>
            </a:lvl1pPr>
          </a:lstStyle>
          <a:p>
            <a:pPr indent="0" defTabSz="457200">
              <a:lnSpc>
                <a:spcPct val="100000"/>
              </a:lnSpc>
              <a:buNone/>
            </a:pPr>
            <a:r>
              <a:rPr lang="fr-FR" sz="4400" b="0" u="none" strike="noStrike">
                <a:solidFill>
                  <a:schemeClr val="accent1"/>
                </a:solidFill>
                <a:effectLst/>
                <a:uFillTx/>
                <a:latin typeface="Trebuchet MS"/>
              </a:rPr>
              <a:t>Modifiez le style du titre</a:t>
            </a:r>
            <a:endParaRPr lang="en-US" sz="4400" b="0" u="none" strike="noStrike">
              <a:solidFill>
                <a:schemeClr val="accent1"/>
              </a:solidFill>
              <a:effectLst/>
              <a:uFillTx/>
              <a:latin typeface="Trebuchet MS"/>
            </a:endParaRPr>
          </a:p>
        </p:txBody>
      </p:sp>
      <p:sp>
        <p:nvSpPr>
          <p:cNvPr id="59" name="PlaceHolder 2"/>
          <p:cNvSpPr>
            <a:spLocks noGrp="1"/>
          </p:cNvSpPr>
          <p:nvPr>
            <p:ph type="body"/>
          </p:nvPr>
        </p:nvSpPr>
        <p:spPr>
          <a:xfrm>
            <a:off x="1366200" y="3632040"/>
            <a:ext cx="7224120" cy="380520"/>
          </a:xfrm>
          <a:prstGeom prst="rect">
            <a:avLst/>
          </a:prstGeom>
          <a:noFill/>
          <a:ln w="0">
            <a:noFill/>
          </a:ln>
        </p:spPr>
        <p:txBody>
          <a:bodyPr lIns="91440" tIns="45720" rIns="91440" bIns="45720" anchor="ctr">
            <a:noAutofit/>
          </a:bodyPr>
          <a:lstStyle>
            <a:lvl1pPr indent="0" defTabSz="457200">
              <a:lnSpc>
                <a:spcPct val="100000"/>
              </a:lnSpc>
              <a:spcBef>
                <a:spcPts val="1001"/>
              </a:spcBef>
              <a:buNone/>
              <a:tabLst>
                <a:tab pos="0" algn="l"/>
              </a:tabLst>
              <a:defRPr lang="fr-FR" sz="1600" b="0" u="none" strike="noStrike">
                <a:solidFill>
                  <a:schemeClr val="dk1">
                    <a:lumMod val="50000"/>
                    <a:lumOff val="50000"/>
                  </a:schemeClr>
                </a:solidFill>
                <a:effectLst/>
                <a:uFillTx/>
                <a:latin typeface="Trebuchet MS"/>
              </a:defRPr>
            </a:lvl1pPr>
          </a:lstStyle>
          <a:p>
            <a:pPr indent="0" defTabSz="457200">
              <a:lnSpc>
                <a:spcPct val="100000"/>
              </a:lnSpc>
              <a:spcBef>
                <a:spcPts val="1001"/>
              </a:spcBef>
              <a:buNone/>
              <a:tabLst>
                <a:tab pos="0" algn="l"/>
              </a:tabLst>
            </a:pPr>
            <a:r>
              <a:rPr lang="fr-FR" sz="1600" b="0" u="none" strike="noStrike">
                <a:solidFill>
                  <a:schemeClr val="dk1">
                    <a:lumMod val="50000"/>
                    <a:lumOff val="50000"/>
                  </a:schemeClr>
                </a:solidFill>
                <a:effectLst/>
                <a:uFillTx/>
                <a:latin typeface="Trebuchet MS"/>
              </a:rPr>
              <a:t>Modifiez les styles du texte du masque</a:t>
            </a:r>
            <a:endParaRPr lang="en-US" sz="1600" b="0" u="none" strike="noStrike">
              <a:solidFill>
                <a:schemeClr val="dk1">
                  <a:lumMod val="75000"/>
                  <a:lumOff val="25000"/>
                </a:schemeClr>
              </a:solidFill>
              <a:effectLst/>
              <a:uFillTx/>
              <a:latin typeface="Trebuchet MS"/>
            </a:endParaRPr>
          </a:p>
        </p:txBody>
      </p:sp>
      <p:sp>
        <p:nvSpPr>
          <p:cNvPr id="60" name="PlaceHolder 3"/>
          <p:cNvSpPr>
            <a:spLocks noGrp="1"/>
          </p:cNvSpPr>
          <p:nvPr>
            <p:ph type="body"/>
          </p:nvPr>
        </p:nvSpPr>
        <p:spPr>
          <a:xfrm>
            <a:off x="677160" y="4470480"/>
            <a:ext cx="8596440" cy="1570680"/>
          </a:xfrm>
          <a:prstGeom prst="rect">
            <a:avLst/>
          </a:prstGeom>
          <a:noFill/>
          <a:ln w="0">
            <a:noFill/>
          </a:ln>
        </p:spPr>
        <p:txBody>
          <a:bodyPr lIns="91440" tIns="45720" rIns="91440" bIns="45720" anchor="ctr">
            <a:normAutofit/>
          </a:bodyPr>
          <a:lstStyle>
            <a:lvl1pPr indent="0" defTabSz="457200">
              <a:lnSpc>
                <a:spcPct val="100000"/>
              </a:lnSpc>
              <a:spcBef>
                <a:spcPts val="1001"/>
              </a:spcBef>
              <a:buNone/>
              <a:tabLst>
                <a:tab pos="0" algn="l"/>
              </a:tabLst>
              <a:defRPr lang="fr-FR" sz="18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p:txBody>
      </p:sp>
      <p:sp>
        <p:nvSpPr>
          <p:cNvPr id="61" name="PlaceHolder 4"/>
          <p:cNvSpPr>
            <a:spLocks noGrp="1"/>
          </p:cNvSpPr>
          <p:nvPr>
            <p:ph type="dt" idx="7"/>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62" name="PlaceHolder 5"/>
          <p:cNvSpPr>
            <a:spLocks noGrp="1"/>
          </p:cNvSpPr>
          <p:nvPr>
            <p:ph type="ftr" idx="8"/>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63" name="PlaceHolder 6"/>
          <p:cNvSpPr>
            <a:spLocks noGrp="1"/>
          </p:cNvSpPr>
          <p:nvPr>
            <p:ph type="sldNum" idx="9"/>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D2B9A100-9790-4F90-9FFD-E43C8DA23093}"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
        <p:nvSpPr>
          <p:cNvPr id="64" name="TextBox 19"/>
          <p:cNvSpPr/>
          <p:nvPr/>
        </p:nvSpPr>
        <p:spPr>
          <a:xfrm>
            <a:off x="541800" y="790200"/>
            <a:ext cx="609120" cy="5842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defTabSz="457200">
              <a:lnSpc>
                <a:spcPct val="100000"/>
              </a:lnSpc>
            </a:pPr>
            <a:r>
              <a:rPr lang="en-US" sz="8000" b="0" u="none" strike="noStrike">
                <a:solidFill>
                  <a:schemeClr val="accent1">
                    <a:lumMod val="60000"/>
                    <a:lumOff val="40000"/>
                  </a:schemeClr>
                </a:solidFill>
                <a:effectLst/>
                <a:uFillTx/>
                <a:latin typeface="Arial"/>
              </a:rPr>
              <a:t>“</a:t>
            </a:r>
            <a:endParaRPr lang="fr-FR" sz="8000" b="0" u="none" strike="noStrike">
              <a:solidFill>
                <a:srgbClr val="000000"/>
              </a:solidFill>
              <a:effectLst/>
              <a:uFillTx/>
              <a:latin typeface="Calibri"/>
            </a:endParaRPr>
          </a:p>
        </p:txBody>
      </p:sp>
      <p:sp>
        <p:nvSpPr>
          <p:cNvPr id="65" name="TextBox 21"/>
          <p:cNvSpPr/>
          <p:nvPr/>
        </p:nvSpPr>
        <p:spPr>
          <a:xfrm>
            <a:off x="8893080" y="2886480"/>
            <a:ext cx="609120" cy="5842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defTabSz="457200">
              <a:lnSpc>
                <a:spcPct val="100000"/>
              </a:lnSpc>
            </a:pPr>
            <a:r>
              <a:rPr lang="en-US" sz="8000" b="0" u="none" strike="noStrike">
                <a:solidFill>
                  <a:schemeClr val="accent1">
                    <a:lumMod val="60000"/>
                    <a:lumOff val="40000"/>
                  </a:schemeClr>
                </a:solidFill>
                <a:effectLst/>
                <a:uFillTx/>
                <a:latin typeface="Arial"/>
              </a:rPr>
              <a:t>”</a:t>
            </a:r>
            <a:endParaRPr lang="fr-FR" sz="8000" b="0" u="none" strike="noStrike">
              <a:solidFill>
                <a:srgbClr val="000000"/>
              </a:solidFill>
              <a:effectLst/>
              <a:uFillTx/>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arte nom">
    <p:bg>
      <p:bgPr>
        <a:solidFill>
          <a:srgbClr val="FFFFFF"/>
        </a:solidFill>
        <a:effectLst/>
      </p:bgPr>
    </p:bg>
    <p:spTree>
      <p:nvGrpSpPr>
        <p:cNvPr id="1" name=""/>
        <p:cNvGrpSpPr/>
        <p:nvPr/>
      </p:nvGrpSpPr>
      <p:grpSpPr>
        <a:xfrm>
          <a:off x="0" y="0"/>
          <a:ext cx="0" cy="0"/>
          <a:chOff x="0" y="0"/>
          <a:chExt cx="0" cy="0"/>
        </a:xfrm>
      </p:grpSpPr>
      <p:grpSp>
        <p:nvGrpSpPr>
          <p:cNvPr id="66" name="Group 6"/>
          <p:cNvGrpSpPr/>
          <p:nvPr/>
        </p:nvGrpSpPr>
        <p:grpSpPr>
          <a:xfrm>
            <a:off x="0" y="-8640"/>
            <a:ext cx="12191760" cy="6866640"/>
            <a:chOff x="0" y="-8640"/>
            <a:chExt cx="12191760" cy="6866640"/>
          </a:xfrm>
        </p:grpSpPr>
        <p:cxnSp>
          <p:nvCxnSpPr>
            <p:cNvPr id="67"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68"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69"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0"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1"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72"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73"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4"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5"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6"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77" name="PlaceHolder 1"/>
          <p:cNvSpPr>
            <a:spLocks noGrp="1"/>
          </p:cNvSpPr>
          <p:nvPr>
            <p:ph type="title"/>
          </p:nvPr>
        </p:nvSpPr>
        <p:spPr>
          <a:xfrm>
            <a:off x="677160" y="1932120"/>
            <a:ext cx="8596440" cy="2595240"/>
          </a:xfrm>
          <a:prstGeom prst="rect">
            <a:avLst/>
          </a:prstGeom>
          <a:noFill/>
          <a:ln w="0">
            <a:noFill/>
          </a:ln>
        </p:spPr>
        <p:txBody>
          <a:bodyPr lIns="91440" tIns="45720" rIns="91440" bIns="45720" anchor="b">
            <a:normAutofit/>
          </a:bodyPr>
          <a:lstStyle>
            <a:lvl1pPr indent="0" defTabSz="457200">
              <a:lnSpc>
                <a:spcPct val="100000"/>
              </a:lnSpc>
              <a:buNone/>
              <a:defRPr lang="fr-FR" sz="4400" b="0" u="none" strike="noStrike">
                <a:solidFill>
                  <a:schemeClr val="accent1"/>
                </a:solidFill>
                <a:effectLst/>
                <a:uFillTx/>
                <a:latin typeface="Trebuchet MS"/>
              </a:defRPr>
            </a:lvl1pPr>
          </a:lstStyle>
          <a:p>
            <a:pPr indent="0" defTabSz="457200">
              <a:lnSpc>
                <a:spcPct val="100000"/>
              </a:lnSpc>
              <a:buNone/>
            </a:pPr>
            <a:r>
              <a:rPr lang="fr-FR" sz="4400" b="0" u="none" strike="noStrike">
                <a:solidFill>
                  <a:schemeClr val="accent1"/>
                </a:solidFill>
                <a:effectLst/>
                <a:uFillTx/>
                <a:latin typeface="Trebuchet MS"/>
              </a:rPr>
              <a:t>Modifiez le style du titre</a:t>
            </a:r>
            <a:endParaRPr lang="en-US" sz="4400" b="0" u="none" strike="noStrike">
              <a:solidFill>
                <a:schemeClr val="accent1"/>
              </a:solidFill>
              <a:effectLst/>
              <a:uFillTx/>
              <a:latin typeface="Trebuchet MS"/>
            </a:endParaRPr>
          </a:p>
        </p:txBody>
      </p:sp>
      <p:sp>
        <p:nvSpPr>
          <p:cNvPr id="78" name="PlaceHolder 2"/>
          <p:cNvSpPr>
            <a:spLocks noGrp="1"/>
          </p:cNvSpPr>
          <p:nvPr>
            <p:ph type="body"/>
          </p:nvPr>
        </p:nvSpPr>
        <p:spPr>
          <a:xfrm>
            <a:off x="677160" y="4527360"/>
            <a:ext cx="8596440" cy="1513440"/>
          </a:xfrm>
          <a:prstGeom prst="rect">
            <a:avLst/>
          </a:prstGeom>
          <a:noFill/>
          <a:ln w="0">
            <a:noFill/>
          </a:ln>
        </p:spPr>
        <p:txBody>
          <a:bodyPr lIns="91440" tIns="45720" rIns="91440" bIns="45720" anchor="t">
            <a:normAutofit/>
          </a:bodyPr>
          <a:lstStyle>
            <a:lvl1pPr indent="0" defTabSz="457200">
              <a:lnSpc>
                <a:spcPct val="100000"/>
              </a:lnSpc>
              <a:spcBef>
                <a:spcPts val="1001"/>
              </a:spcBef>
              <a:buNone/>
              <a:tabLst>
                <a:tab pos="0" algn="l"/>
              </a:tabLst>
              <a:defRPr lang="fr-FR" sz="18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p:txBody>
      </p:sp>
      <p:sp>
        <p:nvSpPr>
          <p:cNvPr id="79" name="PlaceHolder 3"/>
          <p:cNvSpPr>
            <a:spLocks noGrp="1"/>
          </p:cNvSpPr>
          <p:nvPr>
            <p:ph type="dt" idx="10"/>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80" name="PlaceHolder 4"/>
          <p:cNvSpPr>
            <a:spLocks noGrp="1"/>
          </p:cNvSpPr>
          <p:nvPr>
            <p:ph type="ftr" idx="11"/>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81" name="PlaceHolder 5"/>
          <p:cNvSpPr>
            <a:spLocks noGrp="1"/>
          </p:cNvSpPr>
          <p:nvPr>
            <p:ph type="sldNum" idx="12"/>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9097CA37-67C8-402A-8E12-9F45FA3FD4D5}"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Carte nom citation">
    <p:bg>
      <p:bgPr>
        <a:solidFill>
          <a:srgbClr val="FFFFFF"/>
        </a:solidFill>
        <a:effectLst/>
      </p:bgPr>
    </p:bg>
    <p:spTree>
      <p:nvGrpSpPr>
        <p:cNvPr id="1" name=""/>
        <p:cNvGrpSpPr/>
        <p:nvPr/>
      </p:nvGrpSpPr>
      <p:grpSpPr>
        <a:xfrm>
          <a:off x="0" y="0"/>
          <a:ext cx="0" cy="0"/>
          <a:chOff x="0" y="0"/>
          <a:chExt cx="0" cy="0"/>
        </a:xfrm>
      </p:grpSpPr>
      <p:grpSp>
        <p:nvGrpSpPr>
          <p:cNvPr id="82" name="Group 6"/>
          <p:cNvGrpSpPr/>
          <p:nvPr/>
        </p:nvGrpSpPr>
        <p:grpSpPr>
          <a:xfrm>
            <a:off x="0" y="-8640"/>
            <a:ext cx="12191760" cy="6866640"/>
            <a:chOff x="0" y="-8640"/>
            <a:chExt cx="12191760" cy="6866640"/>
          </a:xfrm>
        </p:grpSpPr>
        <p:cxnSp>
          <p:nvCxnSpPr>
            <p:cNvPr id="83"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84"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85"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86"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87"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88"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89"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90"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91"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92"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93" name="PlaceHolder 1"/>
          <p:cNvSpPr>
            <a:spLocks noGrp="1"/>
          </p:cNvSpPr>
          <p:nvPr>
            <p:ph type="title"/>
          </p:nvPr>
        </p:nvSpPr>
        <p:spPr>
          <a:xfrm>
            <a:off x="931320" y="609480"/>
            <a:ext cx="8093880" cy="3022200"/>
          </a:xfrm>
          <a:prstGeom prst="rect">
            <a:avLst/>
          </a:prstGeom>
          <a:noFill/>
          <a:ln w="0">
            <a:noFill/>
          </a:ln>
        </p:spPr>
        <p:txBody>
          <a:bodyPr lIns="91440" tIns="45720" rIns="91440" bIns="45720" anchor="ctr">
            <a:normAutofit/>
          </a:bodyPr>
          <a:lstStyle>
            <a:lvl1pPr indent="0" defTabSz="457200">
              <a:lnSpc>
                <a:spcPct val="100000"/>
              </a:lnSpc>
              <a:buNone/>
              <a:defRPr lang="fr-FR" sz="4400" b="0" u="none" strike="noStrike">
                <a:solidFill>
                  <a:schemeClr val="accent1"/>
                </a:solidFill>
                <a:effectLst/>
                <a:uFillTx/>
                <a:latin typeface="Trebuchet MS"/>
              </a:defRPr>
            </a:lvl1pPr>
          </a:lstStyle>
          <a:p>
            <a:pPr indent="0" defTabSz="457200">
              <a:lnSpc>
                <a:spcPct val="100000"/>
              </a:lnSpc>
              <a:buNone/>
            </a:pPr>
            <a:r>
              <a:rPr lang="fr-FR" sz="4400" b="0" u="none" strike="noStrike">
                <a:solidFill>
                  <a:schemeClr val="accent1"/>
                </a:solidFill>
                <a:effectLst/>
                <a:uFillTx/>
                <a:latin typeface="Trebuchet MS"/>
              </a:rPr>
              <a:t>Modifiez le style du titre</a:t>
            </a:r>
            <a:endParaRPr lang="en-US" sz="4400" b="0" u="none" strike="noStrike">
              <a:solidFill>
                <a:schemeClr val="accent1"/>
              </a:solidFill>
              <a:effectLst/>
              <a:uFillTx/>
              <a:latin typeface="Trebuchet MS"/>
            </a:endParaRPr>
          </a:p>
        </p:txBody>
      </p:sp>
      <p:sp>
        <p:nvSpPr>
          <p:cNvPr id="94" name="PlaceHolder 2"/>
          <p:cNvSpPr>
            <a:spLocks noGrp="1"/>
          </p:cNvSpPr>
          <p:nvPr>
            <p:ph type="body"/>
          </p:nvPr>
        </p:nvSpPr>
        <p:spPr>
          <a:xfrm>
            <a:off x="677160" y="4013280"/>
            <a:ext cx="8596440" cy="513720"/>
          </a:xfrm>
          <a:prstGeom prst="rect">
            <a:avLst/>
          </a:prstGeom>
          <a:noFill/>
          <a:ln w="0">
            <a:noFill/>
          </a:ln>
        </p:spPr>
        <p:txBody>
          <a:bodyPr lIns="91440" tIns="45720" rIns="91440" bIns="45720" anchor="b">
            <a:noAutofit/>
          </a:bodyPr>
          <a:lstStyle>
            <a:lvl1pPr indent="0" defTabSz="457200">
              <a:lnSpc>
                <a:spcPct val="100000"/>
              </a:lnSpc>
              <a:spcBef>
                <a:spcPts val="1001"/>
              </a:spcBef>
              <a:buNone/>
              <a:tabLst>
                <a:tab pos="0" algn="l"/>
              </a:tabLst>
              <a:defRPr lang="fr-FR" sz="2400" b="0" u="none" strike="noStrike">
                <a:solidFill>
                  <a:schemeClr val="dk1">
                    <a:lumMod val="75000"/>
                    <a:lumOff val="25000"/>
                  </a:schemeClr>
                </a:solidFill>
                <a:effectLst/>
                <a:uFillTx/>
                <a:latin typeface="Trebuchet MS"/>
              </a:defRPr>
            </a:lvl1pPr>
          </a:lstStyle>
          <a:p>
            <a:pPr indent="0" defTabSz="457200">
              <a:lnSpc>
                <a:spcPct val="100000"/>
              </a:lnSpc>
              <a:spcBef>
                <a:spcPts val="1001"/>
              </a:spcBef>
              <a:buNone/>
              <a:tabLst>
                <a:tab pos="0" algn="l"/>
              </a:tabLst>
            </a:pPr>
            <a:r>
              <a:rPr lang="fr-FR" sz="2400" b="0" u="none" strike="noStrike">
                <a:solidFill>
                  <a:schemeClr val="dk1">
                    <a:lumMod val="75000"/>
                    <a:lumOff val="25000"/>
                  </a:schemeClr>
                </a:solidFill>
                <a:effectLst/>
                <a:uFillTx/>
                <a:latin typeface="Trebuchet MS"/>
              </a:rPr>
              <a:t>Modifiez les styles du texte du masque</a:t>
            </a:r>
            <a:endParaRPr lang="en-US" sz="2400" b="0" u="none" strike="noStrike">
              <a:solidFill>
                <a:schemeClr val="dk1">
                  <a:lumMod val="50000"/>
                  <a:lumOff val="50000"/>
                </a:schemeClr>
              </a:solidFill>
              <a:effectLst/>
              <a:uFillTx/>
              <a:latin typeface="Trebuchet MS"/>
            </a:endParaRPr>
          </a:p>
        </p:txBody>
      </p:sp>
      <p:sp>
        <p:nvSpPr>
          <p:cNvPr id="95" name="PlaceHolder 3"/>
          <p:cNvSpPr>
            <a:spLocks noGrp="1"/>
          </p:cNvSpPr>
          <p:nvPr>
            <p:ph type="body"/>
          </p:nvPr>
        </p:nvSpPr>
        <p:spPr>
          <a:xfrm>
            <a:off x="677160" y="4527360"/>
            <a:ext cx="8596440" cy="1513440"/>
          </a:xfrm>
          <a:prstGeom prst="rect">
            <a:avLst/>
          </a:prstGeom>
          <a:noFill/>
          <a:ln w="0">
            <a:noFill/>
          </a:ln>
        </p:spPr>
        <p:txBody>
          <a:bodyPr lIns="91440" tIns="45720" rIns="91440" bIns="45720" anchor="t">
            <a:normAutofit/>
          </a:bodyPr>
          <a:lstStyle>
            <a:lvl1pPr indent="0" defTabSz="457200">
              <a:lnSpc>
                <a:spcPct val="100000"/>
              </a:lnSpc>
              <a:spcBef>
                <a:spcPts val="1001"/>
              </a:spcBef>
              <a:buNone/>
              <a:tabLst>
                <a:tab pos="0" algn="l"/>
              </a:tabLst>
              <a:defRPr lang="fr-FR" sz="1800" b="0" u="none" strike="noStrike">
                <a:solidFill>
                  <a:schemeClr val="dk1">
                    <a:lumMod val="50000"/>
                    <a:lumOff val="50000"/>
                  </a:schemeClr>
                </a:solidFill>
                <a:effectLst/>
                <a:uFillTx/>
                <a:latin typeface="Trebuchet MS"/>
              </a:defRPr>
            </a:lvl1pPr>
          </a:lstStyle>
          <a:p>
            <a:pPr indent="0" defTabSz="457200">
              <a:lnSpc>
                <a:spcPct val="100000"/>
              </a:lnSpc>
              <a:spcBef>
                <a:spcPts val="1001"/>
              </a:spcBef>
              <a:buNone/>
              <a:tabLst>
                <a:tab pos="0" algn="l"/>
              </a:tabLst>
            </a:pPr>
            <a:r>
              <a:rPr lang="fr-FR" sz="1800" b="0" u="none" strike="noStrike">
                <a:solidFill>
                  <a:schemeClr val="dk1">
                    <a:lumMod val="50000"/>
                    <a:lumOff val="50000"/>
                  </a:schemeClr>
                </a:solidFill>
                <a:effectLst/>
                <a:uFillTx/>
                <a:latin typeface="Trebuchet MS"/>
              </a:rPr>
              <a:t>Modifiez les styles du texte du masque</a:t>
            </a:r>
            <a:endParaRPr lang="en-US" sz="1800" b="0" u="none" strike="noStrike">
              <a:solidFill>
                <a:schemeClr val="dk1">
                  <a:lumMod val="50000"/>
                  <a:lumOff val="50000"/>
                </a:schemeClr>
              </a:solidFill>
              <a:effectLst/>
              <a:uFillTx/>
              <a:latin typeface="Trebuchet MS"/>
            </a:endParaRPr>
          </a:p>
        </p:txBody>
      </p:sp>
      <p:sp>
        <p:nvSpPr>
          <p:cNvPr id="96" name="PlaceHolder 4"/>
          <p:cNvSpPr>
            <a:spLocks noGrp="1"/>
          </p:cNvSpPr>
          <p:nvPr>
            <p:ph type="dt" idx="13"/>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97" name="PlaceHolder 5"/>
          <p:cNvSpPr>
            <a:spLocks noGrp="1"/>
          </p:cNvSpPr>
          <p:nvPr>
            <p:ph type="ftr" idx="14"/>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98" name="PlaceHolder 6"/>
          <p:cNvSpPr>
            <a:spLocks noGrp="1"/>
          </p:cNvSpPr>
          <p:nvPr>
            <p:ph type="sldNum" idx="15"/>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B181A131-E90C-41CD-AC39-A8BC90359CAB}"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
        <p:nvSpPr>
          <p:cNvPr id="99" name="TextBox 23"/>
          <p:cNvSpPr/>
          <p:nvPr/>
        </p:nvSpPr>
        <p:spPr>
          <a:xfrm>
            <a:off x="541800" y="790200"/>
            <a:ext cx="609120" cy="5842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defTabSz="457200">
              <a:lnSpc>
                <a:spcPct val="100000"/>
              </a:lnSpc>
            </a:pPr>
            <a:r>
              <a:rPr lang="en-US" sz="8000" b="0" u="none" strike="noStrike">
                <a:solidFill>
                  <a:schemeClr val="accent1">
                    <a:lumMod val="60000"/>
                    <a:lumOff val="40000"/>
                  </a:schemeClr>
                </a:solidFill>
                <a:effectLst/>
                <a:uFillTx/>
                <a:latin typeface="Arial"/>
              </a:rPr>
              <a:t>“</a:t>
            </a:r>
            <a:endParaRPr lang="fr-FR" sz="8000" b="0" u="none" strike="noStrike">
              <a:solidFill>
                <a:srgbClr val="000000"/>
              </a:solidFill>
              <a:effectLst/>
              <a:uFillTx/>
              <a:latin typeface="Calibri"/>
            </a:endParaRPr>
          </a:p>
        </p:txBody>
      </p:sp>
      <p:sp>
        <p:nvSpPr>
          <p:cNvPr id="100" name="TextBox 24"/>
          <p:cNvSpPr/>
          <p:nvPr/>
        </p:nvSpPr>
        <p:spPr>
          <a:xfrm>
            <a:off x="8893080" y="2886480"/>
            <a:ext cx="609120" cy="5842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defTabSz="457200">
              <a:lnSpc>
                <a:spcPct val="100000"/>
              </a:lnSpc>
            </a:pPr>
            <a:r>
              <a:rPr lang="en-US" sz="8000" b="0" u="none" strike="noStrike">
                <a:solidFill>
                  <a:schemeClr val="accent1">
                    <a:lumMod val="60000"/>
                    <a:lumOff val="40000"/>
                  </a:schemeClr>
                </a:solidFill>
                <a:effectLst/>
                <a:uFillTx/>
                <a:latin typeface="Arial"/>
              </a:rPr>
              <a:t>”</a:t>
            </a:r>
            <a:endParaRPr lang="fr-FR" sz="8000" b="0" u="none" strike="noStrike">
              <a:solidFill>
                <a:srgbClr val="000000"/>
              </a:solidFill>
              <a:effectLst/>
              <a:uFillTx/>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rai ou faux">
    <p:bg>
      <p:bgPr>
        <a:solidFill>
          <a:srgbClr val="FFFFFF"/>
        </a:solidFill>
        <a:effectLst/>
      </p:bgPr>
    </p:bg>
    <p:spTree>
      <p:nvGrpSpPr>
        <p:cNvPr id="1" name=""/>
        <p:cNvGrpSpPr/>
        <p:nvPr/>
      </p:nvGrpSpPr>
      <p:grpSpPr>
        <a:xfrm>
          <a:off x="0" y="0"/>
          <a:ext cx="0" cy="0"/>
          <a:chOff x="0" y="0"/>
          <a:chExt cx="0" cy="0"/>
        </a:xfrm>
      </p:grpSpPr>
      <p:grpSp>
        <p:nvGrpSpPr>
          <p:cNvPr id="101" name="Group 6"/>
          <p:cNvGrpSpPr/>
          <p:nvPr/>
        </p:nvGrpSpPr>
        <p:grpSpPr>
          <a:xfrm>
            <a:off x="0" y="-8640"/>
            <a:ext cx="12191760" cy="6866640"/>
            <a:chOff x="0" y="-8640"/>
            <a:chExt cx="12191760" cy="6866640"/>
          </a:xfrm>
        </p:grpSpPr>
        <p:cxnSp>
          <p:nvCxnSpPr>
            <p:cNvPr id="102"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03"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0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0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0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0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0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0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1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1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12" name="PlaceHolder 1"/>
          <p:cNvSpPr>
            <a:spLocks noGrp="1"/>
          </p:cNvSpPr>
          <p:nvPr>
            <p:ph type="title"/>
          </p:nvPr>
        </p:nvSpPr>
        <p:spPr>
          <a:xfrm>
            <a:off x="685800" y="609480"/>
            <a:ext cx="8587800" cy="3022200"/>
          </a:xfrm>
          <a:prstGeom prst="rect">
            <a:avLst/>
          </a:prstGeom>
          <a:noFill/>
          <a:ln w="0">
            <a:noFill/>
          </a:ln>
        </p:spPr>
        <p:txBody>
          <a:bodyPr lIns="91440" tIns="45720" rIns="91440" bIns="45720" anchor="ctr">
            <a:normAutofit/>
          </a:bodyPr>
          <a:lstStyle>
            <a:lvl1pPr indent="0" defTabSz="457200">
              <a:lnSpc>
                <a:spcPct val="100000"/>
              </a:lnSpc>
              <a:buNone/>
              <a:defRPr lang="fr-FR" sz="4400" b="0" u="none" strike="noStrike">
                <a:solidFill>
                  <a:schemeClr val="accent1"/>
                </a:solidFill>
                <a:effectLst/>
                <a:uFillTx/>
                <a:latin typeface="Trebuchet MS"/>
              </a:defRPr>
            </a:lvl1pPr>
          </a:lstStyle>
          <a:p>
            <a:pPr indent="0" defTabSz="457200">
              <a:lnSpc>
                <a:spcPct val="100000"/>
              </a:lnSpc>
              <a:buNone/>
            </a:pPr>
            <a:r>
              <a:rPr lang="fr-FR" sz="4400" b="0" u="none" strike="noStrike">
                <a:solidFill>
                  <a:schemeClr val="accent1"/>
                </a:solidFill>
                <a:effectLst/>
                <a:uFillTx/>
                <a:latin typeface="Trebuchet MS"/>
              </a:rPr>
              <a:t>Modifiez le style du titre</a:t>
            </a:r>
            <a:endParaRPr lang="en-US" sz="4400" b="0" u="none" strike="noStrike">
              <a:solidFill>
                <a:schemeClr val="accent1"/>
              </a:solidFill>
              <a:effectLst/>
              <a:uFillTx/>
              <a:latin typeface="Trebuchet MS"/>
            </a:endParaRPr>
          </a:p>
        </p:txBody>
      </p:sp>
      <p:sp>
        <p:nvSpPr>
          <p:cNvPr id="113" name="PlaceHolder 2"/>
          <p:cNvSpPr>
            <a:spLocks noGrp="1"/>
          </p:cNvSpPr>
          <p:nvPr>
            <p:ph type="body"/>
          </p:nvPr>
        </p:nvSpPr>
        <p:spPr>
          <a:xfrm>
            <a:off x="677160" y="4013280"/>
            <a:ext cx="8596440" cy="513720"/>
          </a:xfrm>
          <a:prstGeom prst="rect">
            <a:avLst/>
          </a:prstGeom>
          <a:noFill/>
          <a:ln w="0">
            <a:noFill/>
          </a:ln>
        </p:spPr>
        <p:txBody>
          <a:bodyPr lIns="91440" tIns="45720" rIns="91440" bIns="45720" anchor="b">
            <a:noAutofit/>
          </a:bodyPr>
          <a:lstStyle>
            <a:lvl1pPr indent="0" defTabSz="457200">
              <a:lnSpc>
                <a:spcPct val="100000"/>
              </a:lnSpc>
              <a:spcBef>
                <a:spcPts val="1001"/>
              </a:spcBef>
              <a:buNone/>
              <a:tabLst>
                <a:tab pos="0" algn="l"/>
              </a:tabLst>
              <a:defRPr lang="fr-FR" sz="2400" b="0" u="none" strike="noStrike">
                <a:solidFill>
                  <a:schemeClr val="accent1"/>
                </a:solidFill>
                <a:effectLst/>
                <a:uFillTx/>
                <a:latin typeface="Trebuchet MS"/>
              </a:defRPr>
            </a:lvl1pPr>
          </a:lstStyle>
          <a:p>
            <a:pPr indent="0" defTabSz="457200">
              <a:lnSpc>
                <a:spcPct val="100000"/>
              </a:lnSpc>
              <a:spcBef>
                <a:spcPts val="1001"/>
              </a:spcBef>
              <a:buNone/>
              <a:tabLst>
                <a:tab pos="0" algn="l"/>
              </a:tabLst>
            </a:pPr>
            <a:r>
              <a:rPr lang="fr-FR" sz="2400" b="0" u="none" strike="noStrike">
                <a:solidFill>
                  <a:schemeClr val="accent1"/>
                </a:solidFill>
                <a:effectLst/>
                <a:uFillTx/>
                <a:latin typeface="Trebuchet MS"/>
              </a:rPr>
              <a:t>Modifiez les styles du texte du masque</a:t>
            </a:r>
            <a:endParaRPr lang="en-US" sz="2400" b="0" u="none" strike="noStrike">
              <a:solidFill>
                <a:schemeClr val="dk1">
                  <a:lumMod val="50000"/>
                  <a:lumOff val="50000"/>
                </a:schemeClr>
              </a:solidFill>
              <a:effectLst/>
              <a:uFillTx/>
              <a:latin typeface="Trebuchet MS"/>
            </a:endParaRPr>
          </a:p>
        </p:txBody>
      </p:sp>
      <p:sp>
        <p:nvSpPr>
          <p:cNvPr id="114" name="PlaceHolder 3"/>
          <p:cNvSpPr>
            <a:spLocks noGrp="1"/>
          </p:cNvSpPr>
          <p:nvPr>
            <p:ph type="body"/>
          </p:nvPr>
        </p:nvSpPr>
        <p:spPr>
          <a:xfrm>
            <a:off x="677160" y="4527360"/>
            <a:ext cx="8596440" cy="1513440"/>
          </a:xfrm>
          <a:prstGeom prst="rect">
            <a:avLst/>
          </a:prstGeom>
          <a:noFill/>
          <a:ln w="0">
            <a:noFill/>
          </a:ln>
        </p:spPr>
        <p:txBody>
          <a:bodyPr lIns="91440" tIns="45720" rIns="91440" bIns="45720" anchor="t">
            <a:normAutofit/>
          </a:bodyPr>
          <a:lstStyle>
            <a:lvl1pPr indent="0" defTabSz="457200">
              <a:lnSpc>
                <a:spcPct val="100000"/>
              </a:lnSpc>
              <a:spcBef>
                <a:spcPts val="1001"/>
              </a:spcBef>
              <a:buNone/>
              <a:tabLst>
                <a:tab pos="0" algn="l"/>
              </a:tabLst>
              <a:defRPr lang="fr-FR" sz="1800" b="0" u="none" strike="noStrike">
                <a:solidFill>
                  <a:schemeClr val="dk1">
                    <a:lumMod val="50000"/>
                    <a:lumOff val="50000"/>
                  </a:schemeClr>
                </a:solidFill>
                <a:effectLst/>
                <a:uFillTx/>
                <a:latin typeface="Trebuchet MS"/>
              </a:defRPr>
            </a:lvl1pPr>
          </a:lstStyle>
          <a:p>
            <a:pPr indent="0" defTabSz="457200">
              <a:lnSpc>
                <a:spcPct val="100000"/>
              </a:lnSpc>
              <a:spcBef>
                <a:spcPts val="1001"/>
              </a:spcBef>
              <a:buNone/>
              <a:tabLst>
                <a:tab pos="0" algn="l"/>
              </a:tabLst>
            </a:pPr>
            <a:r>
              <a:rPr lang="fr-FR" sz="1800" b="0" u="none" strike="noStrike">
                <a:solidFill>
                  <a:schemeClr val="dk1">
                    <a:lumMod val="50000"/>
                    <a:lumOff val="50000"/>
                  </a:schemeClr>
                </a:solidFill>
                <a:effectLst/>
                <a:uFillTx/>
                <a:latin typeface="Trebuchet MS"/>
              </a:rPr>
              <a:t>Modifiez les styles du texte du masque</a:t>
            </a:r>
            <a:endParaRPr lang="en-US" sz="1800" b="0" u="none" strike="noStrike">
              <a:solidFill>
                <a:schemeClr val="dk1">
                  <a:lumMod val="50000"/>
                  <a:lumOff val="50000"/>
                </a:schemeClr>
              </a:solidFill>
              <a:effectLst/>
              <a:uFillTx/>
              <a:latin typeface="Trebuchet MS"/>
            </a:endParaRPr>
          </a:p>
        </p:txBody>
      </p:sp>
      <p:sp>
        <p:nvSpPr>
          <p:cNvPr id="115" name="PlaceHolder 4"/>
          <p:cNvSpPr>
            <a:spLocks noGrp="1"/>
          </p:cNvSpPr>
          <p:nvPr>
            <p:ph type="dt" idx="16"/>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16" name="PlaceHolder 5"/>
          <p:cNvSpPr>
            <a:spLocks noGrp="1"/>
          </p:cNvSpPr>
          <p:nvPr>
            <p:ph type="ftr" idx="17"/>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117" name="PlaceHolder 6"/>
          <p:cNvSpPr>
            <a:spLocks noGrp="1"/>
          </p:cNvSpPr>
          <p:nvPr>
            <p:ph type="sldNum" idx="18"/>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CB1E7C82-1857-4D83-9674-FF544D9DF49B}"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re et texte vertical">
    <p:bg>
      <p:bgPr>
        <a:solidFill>
          <a:srgbClr val="FFFFFF"/>
        </a:solidFill>
        <a:effectLst/>
      </p:bgPr>
    </p:bg>
    <p:spTree>
      <p:nvGrpSpPr>
        <p:cNvPr id="1" name=""/>
        <p:cNvGrpSpPr/>
        <p:nvPr/>
      </p:nvGrpSpPr>
      <p:grpSpPr>
        <a:xfrm>
          <a:off x="0" y="0"/>
          <a:ext cx="0" cy="0"/>
          <a:chOff x="0" y="0"/>
          <a:chExt cx="0" cy="0"/>
        </a:xfrm>
      </p:grpSpPr>
      <p:grpSp>
        <p:nvGrpSpPr>
          <p:cNvPr id="118" name="Group 6"/>
          <p:cNvGrpSpPr/>
          <p:nvPr/>
        </p:nvGrpSpPr>
        <p:grpSpPr>
          <a:xfrm>
            <a:off x="0" y="-8640"/>
            <a:ext cx="12191760" cy="6866640"/>
            <a:chOff x="0" y="-8640"/>
            <a:chExt cx="12191760" cy="6866640"/>
          </a:xfrm>
        </p:grpSpPr>
        <p:cxnSp>
          <p:nvCxnSpPr>
            <p:cNvPr id="119"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20"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2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2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2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29"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130" name="PlaceHolder 2"/>
          <p:cNvSpPr>
            <a:spLocks noGrp="1"/>
          </p:cNvSpPr>
          <p:nvPr>
            <p:ph type="body"/>
          </p:nvPr>
        </p:nvSpPr>
        <p:spPr>
          <a:xfrm>
            <a:off x="677160" y="2160720"/>
            <a:ext cx="8596440" cy="3880440"/>
          </a:xfrm>
          <a:prstGeom prst="rect">
            <a:avLst/>
          </a:prstGeom>
          <a:noFill/>
          <a:ln w="0">
            <a:noFill/>
          </a:ln>
        </p:spPr>
        <p:txBody>
          <a:bodyPr vert="eaVert" lIns="91440" tIns="45720" rIns="91440" bIns="45720" anchor="t">
            <a:no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131" name="PlaceHolder 3"/>
          <p:cNvSpPr>
            <a:spLocks noGrp="1"/>
          </p:cNvSpPr>
          <p:nvPr>
            <p:ph type="dt" idx="19"/>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32" name="PlaceHolder 4"/>
          <p:cNvSpPr>
            <a:spLocks noGrp="1"/>
          </p:cNvSpPr>
          <p:nvPr>
            <p:ph type="ftr" idx="20"/>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133" name="PlaceHolder 5"/>
          <p:cNvSpPr>
            <a:spLocks noGrp="1"/>
          </p:cNvSpPr>
          <p:nvPr>
            <p:ph type="sldNum" idx="21"/>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4A29F4DF-AE61-4C0C-BEB1-AFA788698667}"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solidFill>
          <a:srgbClr val="FFFFFF"/>
        </a:solidFill>
        <a:effectLst/>
      </p:bgPr>
    </p:bg>
    <p:spTree>
      <p:nvGrpSpPr>
        <p:cNvPr id="1" name=""/>
        <p:cNvGrpSpPr/>
        <p:nvPr/>
      </p:nvGrpSpPr>
      <p:grpSpPr>
        <a:xfrm>
          <a:off x="0" y="0"/>
          <a:ext cx="0" cy="0"/>
          <a:chOff x="0" y="0"/>
          <a:chExt cx="0" cy="0"/>
        </a:xfrm>
      </p:grpSpPr>
      <p:grpSp>
        <p:nvGrpSpPr>
          <p:cNvPr id="134" name="Group 6"/>
          <p:cNvGrpSpPr/>
          <p:nvPr/>
        </p:nvGrpSpPr>
        <p:grpSpPr>
          <a:xfrm>
            <a:off x="0" y="-8640"/>
            <a:ext cx="12191760" cy="6866640"/>
            <a:chOff x="0" y="-8640"/>
            <a:chExt cx="12191760" cy="6866640"/>
          </a:xfrm>
        </p:grpSpPr>
        <p:cxnSp>
          <p:nvCxnSpPr>
            <p:cNvPr id="135"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36"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37"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38"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39"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40"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41"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42"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43"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44"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45" name="PlaceHolder 1"/>
          <p:cNvSpPr>
            <a:spLocks noGrp="1"/>
          </p:cNvSpPr>
          <p:nvPr>
            <p:ph type="title"/>
          </p:nvPr>
        </p:nvSpPr>
        <p:spPr>
          <a:xfrm>
            <a:off x="7967520" y="609480"/>
            <a:ext cx="1304280" cy="5250960"/>
          </a:xfrm>
          <a:prstGeom prst="rect">
            <a:avLst/>
          </a:prstGeom>
          <a:noFill/>
          <a:ln w="0">
            <a:noFill/>
          </a:ln>
        </p:spPr>
        <p:txBody>
          <a:bodyPr vert="eaVert" lIns="91440" tIns="45720" rIns="91440" bIns="45720" anchor="ctr">
            <a:no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146" name="PlaceHolder 2"/>
          <p:cNvSpPr>
            <a:spLocks noGrp="1"/>
          </p:cNvSpPr>
          <p:nvPr>
            <p:ph type="body"/>
          </p:nvPr>
        </p:nvSpPr>
        <p:spPr>
          <a:xfrm>
            <a:off x="677160" y="609480"/>
            <a:ext cx="7059960" cy="5250960"/>
          </a:xfrm>
          <a:prstGeom prst="rect">
            <a:avLst/>
          </a:prstGeom>
          <a:noFill/>
          <a:ln w="0">
            <a:noFill/>
          </a:ln>
        </p:spPr>
        <p:txBody>
          <a:bodyPr vert="eaVert" lIns="91440" tIns="45720" rIns="91440" bIns="45720" anchor="t">
            <a:no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147" name="PlaceHolder 3"/>
          <p:cNvSpPr>
            <a:spLocks noGrp="1"/>
          </p:cNvSpPr>
          <p:nvPr>
            <p:ph type="dt" idx="22"/>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48" name="PlaceHolder 4"/>
          <p:cNvSpPr>
            <a:spLocks noGrp="1"/>
          </p:cNvSpPr>
          <p:nvPr>
            <p:ph type="ftr" idx="23"/>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149" name="PlaceHolder 5"/>
          <p:cNvSpPr>
            <a:spLocks noGrp="1"/>
          </p:cNvSpPr>
          <p:nvPr>
            <p:ph type="sldNum" idx="24"/>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3E8CE3CC-F2BA-4F28-AFBC-1162D700917E}"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itre de section">
    <p:bg>
      <p:bgPr>
        <a:solidFill>
          <a:srgbClr val="FFFFFF"/>
        </a:solidFill>
        <a:effectLst/>
      </p:bgPr>
    </p:bg>
    <p:spTree>
      <p:nvGrpSpPr>
        <p:cNvPr id="1" name=""/>
        <p:cNvGrpSpPr/>
        <p:nvPr/>
      </p:nvGrpSpPr>
      <p:grpSpPr>
        <a:xfrm>
          <a:off x="0" y="0"/>
          <a:ext cx="0" cy="0"/>
          <a:chOff x="0" y="0"/>
          <a:chExt cx="0" cy="0"/>
        </a:xfrm>
      </p:grpSpPr>
      <p:grpSp>
        <p:nvGrpSpPr>
          <p:cNvPr id="168" name="Group 6"/>
          <p:cNvGrpSpPr/>
          <p:nvPr/>
        </p:nvGrpSpPr>
        <p:grpSpPr>
          <a:xfrm>
            <a:off x="0" y="-8640"/>
            <a:ext cx="12191760" cy="6866640"/>
            <a:chOff x="0" y="-8640"/>
            <a:chExt cx="12191760" cy="6866640"/>
          </a:xfrm>
        </p:grpSpPr>
        <p:cxnSp>
          <p:nvCxnSpPr>
            <p:cNvPr id="169"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70"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7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7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7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79" name="PlaceHolder 1"/>
          <p:cNvSpPr>
            <a:spLocks noGrp="1"/>
          </p:cNvSpPr>
          <p:nvPr>
            <p:ph type="title"/>
          </p:nvPr>
        </p:nvSpPr>
        <p:spPr>
          <a:xfrm>
            <a:off x="677160" y="2700720"/>
            <a:ext cx="8596440" cy="1826280"/>
          </a:xfrm>
          <a:prstGeom prst="rect">
            <a:avLst/>
          </a:prstGeom>
          <a:noFill/>
          <a:ln w="0">
            <a:noFill/>
          </a:ln>
        </p:spPr>
        <p:txBody>
          <a:bodyPr lIns="91440" tIns="45720" rIns="91440" bIns="45720" anchor="b">
            <a:noAutofit/>
          </a:bodyPr>
          <a:lstStyle>
            <a:lvl1pPr indent="0" defTabSz="457200">
              <a:lnSpc>
                <a:spcPct val="100000"/>
              </a:lnSpc>
              <a:buNone/>
              <a:defRPr lang="fr-FR" sz="4000" b="0" u="none" strike="noStrike">
                <a:solidFill>
                  <a:schemeClr val="accent1"/>
                </a:solidFill>
                <a:effectLst/>
                <a:uFillTx/>
                <a:latin typeface="Trebuchet MS"/>
              </a:defRPr>
            </a:lvl1pPr>
          </a:lstStyle>
          <a:p>
            <a:pPr indent="0" defTabSz="457200">
              <a:lnSpc>
                <a:spcPct val="100000"/>
              </a:lnSpc>
              <a:buNone/>
            </a:pPr>
            <a:r>
              <a:rPr lang="fr-FR" sz="4000" b="0" u="none" strike="noStrike">
                <a:solidFill>
                  <a:schemeClr val="accent1"/>
                </a:solidFill>
                <a:effectLst/>
                <a:uFillTx/>
                <a:latin typeface="Trebuchet MS"/>
              </a:rPr>
              <a:t>Modifiez le style du titre</a:t>
            </a:r>
            <a:endParaRPr lang="en-US" sz="4000" b="0" u="none" strike="noStrike">
              <a:solidFill>
                <a:schemeClr val="accent1"/>
              </a:solidFill>
              <a:effectLst/>
              <a:uFillTx/>
              <a:latin typeface="Trebuchet MS"/>
            </a:endParaRPr>
          </a:p>
        </p:txBody>
      </p:sp>
      <p:sp>
        <p:nvSpPr>
          <p:cNvPr id="180" name="PlaceHolder 2"/>
          <p:cNvSpPr>
            <a:spLocks noGrp="1"/>
          </p:cNvSpPr>
          <p:nvPr>
            <p:ph type="body"/>
          </p:nvPr>
        </p:nvSpPr>
        <p:spPr>
          <a:xfrm>
            <a:off x="677160" y="4527360"/>
            <a:ext cx="8596440" cy="860040"/>
          </a:xfrm>
          <a:prstGeom prst="rect">
            <a:avLst/>
          </a:prstGeom>
          <a:noFill/>
          <a:ln w="0">
            <a:noFill/>
          </a:ln>
        </p:spPr>
        <p:txBody>
          <a:bodyPr lIns="91440" tIns="45720" rIns="91440" bIns="45720" anchor="t">
            <a:noAutofit/>
          </a:bodyPr>
          <a:lstStyle>
            <a:lvl1pPr indent="0" defTabSz="457200">
              <a:lnSpc>
                <a:spcPct val="100000"/>
              </a:lnSpc>
              <a:spcBef>
                <a:spcPts val="1001"/>
              </a:spcBef>
              <a:buNone/>
              <a:tabLst>
                <a:tab pos="0" algn="l"/>
              </a:tabLst>
              <a:defRPr lang="fr-FR" sz="2000" b="0" u="none" strike="noStrike">
                <a:solidFill>
                  <a:schemeClr val="dk1">
                    <a:lumMod val="50000"/>
                    <a:lumOff val="50000"/>
                  </a:schemeClr>
                </a:solidFill>
                <a:effectLst/>
                <a:uFillTx/>
                <a:latin typeface="Trebuchet MS"/>
              </a:defRPr>
            </a:lvl1pPr>
          </a:lstStyle>
          <a:p>
            <a:pPr indent="0" defTabSz="457200">
              <a:lnSpc>
                <a:spcPct val="100000"/>
              </a:lnSpc>
              <a:spcBef>
                <a:spcPts val="1001"/>
              </a:spcBef>
              <a:buNone/>
              <a:tabLst>
                <a:tab pos="0" algn="l"/>
              </a:tabLst>
            </a:pPr>
            <a:r>
              <a:rPr lang="fr-FR" sz="2000" b="0" u="none" strike="noStrike">
                <a:solidFill>
                  <a:schemeClr val="dk1">
                    <a:lumMod val="50000"/>
                    <a:lumOff val="50000"/>
                  </a:schemeClr>
                </a:solidFill>
                <a:effectLst/>
                <a:uFillTx/>
                <a:latin typeface="Trebuchet MS"/>
              </a:rPr>
              <a:t>Modifiez les styles du texte du masque</a:t>
            </a:r>
            <a:endParaRPr lang="en-US" sz="2000" b="0" u="none" strike="noStrike">
              <a:solidFill>
                <a:schemeClr val="dk1">
                  <a:lumMod val="50000"/>
                  <a:lumOff val="50000"/>
                </a:schemeClr>
              </a:solidFill>
              <a:effectLst/>
              <a:uFillTx/>
              <a:latin typeface="Trebuchet MS"/>
            </a:endParaRPr>
          </a:p>
        </p:txBody>
      </p:sp>
      <p:sp>
        <p:nvSpPr>
          <p:cNvPr id="181" name="PlaceHolder 3"/>
          <p:cNvSpPr>
            <a:spLocks noGrp="1"/>
          </p:cNvSpPr>
          <p:nvPr>
            <p:ph type="dt" idx="28"/>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82" name="PlaceHolder 4"/>
          <p:cNvSpPr>
            <a:spLocks noGrp="1"/>
          </p:cNvSpPr>
          <p:nvPr>
            <p:ph type="ftr" idx="29"/>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183" name="PlaceHolder 5"/>
          <p:cNvSpPr>
            <a:spLocks noGrp="1"/>
          </p:cNvSpPr>
          <p:nvPr>
            <p:ph type="sldNum" idx="30"/>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32FC88FC-6EA9-4A04-8B35-BDEF94161D0B}"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 name="Group 6"/>
          <p:cNvGrpSpPr/>
          <p:nvPr/>
        </p:nvGrpSpPr>
        <p:grpSpPr>
          <a:xfrm>
            <a:off x="0" y="-8640"/>
            <a:ext cx="12191760" cy="6866640"/>
            <a:chOff x="0" y="-8640"/>
            <a:chExt cx="12191760" cy="6866640"/>
          </a:xfrm>
        </p:grpSpPr>
        <p:cxnSp>
          <p:nvCxnSpPr>
            <p:cNvPr id="3"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4"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5"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6"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7"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8"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9"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0"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1"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2"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grpSp>
        <p:nvGrpSpPr>
          <p:cNvPr id="13" name="Group 6"/>
          <p:cNvGrpSpPr/>
          <p:nvPr/>
        </p:nvGrpSpPr>
        <p:grpSpPr>
          <a:xfrm>
            <a:off x="360" y="-8640"/>
            <a:ext cx="12191400" cy="6866640"/>
            <a:chOff x="360" y="-8640"/>
            <a:chExt cx="12191400" cy="6866640"/>
          </a:xfrm>
        </p:grpSpPr>
        <p:cxnSp>
          <p:nvCxnSpPr>
            <p:cNvPr id="14" name="Straight Connector 31"/>
            <p:cNvCxnSpPr/>
            <p:nvPr/>
          </p:nvCxnSpPr>
          <p:spPr>
            <a:xfrm>
              <a:off x="9370800" y="0"/>
              <a:ext cx="1219680" cy="6858360"/>
            </a:xfrm>
            <a:prstGeom prst="straightConnector1">
              <a:avLst/>
            </a:prstGeom>
            <a:ln w="9525" cap="rnd">
              <a:solidFill>
                <a:srgbClr val="FFFFFF">
                  <a:lumMod val="75000"/>
                </a:srgbClr>
              </a:solidFill>
              <a:round/>
            </a:ln>
          </p:spPr>
        </p:cxnSp>
        <p:cxnSp>
          <p:nvCxnSpPr>
            <p:cNvPr id="15"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6"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7"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8" name="Isosceles Triangle 26"/>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9"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20"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1"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2" name="Isosceles Triangle 30"/>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23" name="Isosceles Triangle 18"/>
            <p:cNvSpPr/>
            <p:nvPr/>
          </p:nvSpPr>
          <p:spPr>
            <a:xfrm rot="10800000">
              <a:off x="360" y="360"/>
              <a:ext cx="842400" cy="5665680"/>
            </a:xfrm>
            <a:prstGeom prst="triangle">
              <a:avLst>
                <a:gd name="adj" fmla="val 10000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24" name="PlaceHolder 1"/>
          <p:cNvSpPr>
            <a:spLocks noGrp="1"/>
          </p:cNvSpPr>
          <p:nvPr>
            <p:ph type="title"/>
          </p:nvPr>
        </p:nvSpPr>
        <p:spPr>
          <a:xfrm>
            <a:off x="1506960" y="2404440"/>
            <a:ext cx="7766640" cy="1645920"/>
          </a:xfrm>
          <a:prstGeom prst="rect">
            <a:avLst/>
          </a:prstGeom>
          <a:noFill/>
          <a:ln w="0">
            <a:noFill/>
          </a:ln>
        </p:spPr>
        <p:txBody>
          <a:bodyPr lIns="91440" tIns="45720" rIns="91440" bIns="45720" anchor="b">
            <a:noAutofit/>
          </a:bodyPr>
          <a:lstStyle>
            <a:lvl1pPr indent="0" algn="r" defTabSz="457200">
              <a:lnSpc>
                <a:spcPct val="100000"/>
              </a:lnSpc>
              <a:buNone/>
              <a:defRPr lang="fr-FR" sz="5400" b="0" u="none" strike="noStrike">
                <a:solidFill>
                  <a:schemeClr val="accent1"/>
                </a:solidFill>
                <a:effectLst/>
                <a:uFillTx/>
                <a:latin typeface="Trebuchet MS"/>
              </a:defRPr>
            </a:lvl1pPr>
          </a:lstStyle>
          <a:p>
            <a:pPr indent="0" algn="r" defTabSz="457200">
              <a:lnSpc>
                <a:spcPct val="100000"/>
              </a:lnSpc>
              <a:buNone/>
            </a:pPr>
            <a:r>
              <a:rPr lang="fr-FR" sz="5400" b="0" u="none" strike="noStrike">
                <a:solidFill>
                  <a:schemeClr val="accent1"/>
                </a:solidFill>
                <a:effectLst/>
                <a:uFillTx/>
                <a:latin typeface="Trebuchet MS"/>
              </a:rPr>
              <a:t>Modifiez le style du titre</a:t>
            </a:r>
            <a:endParaRPr lang="en-US" sz="5400" b="0" u="none" strike="noStrike">
              <a:solidFill>
                <a:schemeClr val="accent1"/>
              </a:solidFill>
              <a:effectLst/>
              <a:uFillTx/>
              <a:latin typeface="Trebuchet MS"/>
            </a:endParaRPr>
          </a:p>
        </p:txBody>
      </p:sp>
      <p:sp>
        <p:nvSpPr>
          <p:cNvPr id="25" name="PlaceHolder 2"/>
          <p:cNvSpPr>
            <a:spLocks noGrp="1"/>
          </p:cNvSpPr>
          <p:nvPr>
            <p:ph type="dt" idx="1"/>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26" name="PlaceHolder 3"/>
          <p:cNvSpPr>
            <a:spLocks noGrp="1"/>
          </p:cNvSpPr>
          <p:nvPr>
            <p:ph type="ftr" idx="2"/>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27" name="PlaceHolder 4"/>
          <p:cNvSpPr>
            <a:spLocks noGrp="1"/>
          </p:cNvSpPr>
          <p:nvPr>
            <p:ph type="sldNum" idx="3"/>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A1044523-D951-4FB7-95AD-93399DDA7DA9}"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
        <p:nvSpPr>
          <p:cNvPr id="28"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lvl1pPr marL="432000" indent="-324000">
              <a:spcBef>
                <a:spcPts val="1417"/>
              </a:spcBef>
              <a:buClr>
                <a:srgbClr val="000000"/>
              </a:buClr>
              <a:buSzPct val="45000"/>
              <a:buFont typeface="Wingdings" charset="2"/>
              <a:buChar char=""/>
              <a:defRPr lang="en-US" sz="1800" b="0" u="none" strike="noStrike">
                <a:solidFill>
                  <a:schemeClr val="dk1">
                    <a:lumMod val="75000"/>
                    <a:lumOff val="25000"/>
                  </a:schemeClr>
                </a:solidFill>
                <a:effectLst/>
                <a:uFillTx/>
                <a:latin typeface="Trebuchet MS"/>
              </a:defRPr>
            </a:lvl1pPr>
            <a:lvl2pPr marL="864000" lvl="1" indent="-324000">
              <a:spcBef>
                <a:spcPts val="1134"/>
              </a:spcBef>
              <a:buClr>
                <a:srgbClr val="000000"/>
              </a:buClr>
              <a:buSzPct val="75000"/>
              <a:buFont typeface="Symbol" charset="2"/>
              <a:buChar char=""/>
              <a:defRPr lang="en-US" sz="1400" b="0" u="none" strike="noStrike">
                <a:solidFill>
                  <a:schemeClr val="dk1">
                    <a:lumMod val="75000"/>
                    <a:lumOff val="25000"/>
                  </a:schemeClr>
                </a:solidFill>
                <a:effectLst/>
                <a:uFillTx/>
                <a:latin typeface="Trebuchet MS"/>
              </a:defRPr>
            </a:lvl2pPr>
            <a:lvl3pPr marL="1296000" lvl="2" indent="-288000">
              <a:spcBef>
                <a:spcPts val="850"/>
              </a:spcBef>
              <a:buClr>
                <a:srgbClr val="000000"/>
              </a:buClr>
              <a:buSzPct val="45000"/>
              <a:buFont typeface="Wingdings" charset="2"/>
              <a:buChar char=""/>
              <a:defRPr lang="en-US" sz="1200" b="0" u="none" strike="noStrike">
                <a:solidFill>
                  <a:schemeClr val="dk1">
                    <a:lumMod val="75000"/>
                    <a:lumOff val="25000"/>
                  </a:schemeClr>
                </a:solidFill>
                <a:effectLst/>
                <a:uFillTx/>
                <a:latin typeface="Trebuchet MS"/>
              </a:defRPr>
            </a:lvl3pPr>
            <a:lvl4pPr marL="1728000" lvl="3" indent="-216000">
              <a:spcBef>
                <a:spcPts val="567"/>
              </a:spcBef>
              <a:buClr>
                <a:srgbClr val="000000"/>
              </a:buClr>
              <a:buSzPct val="75000"/>
              <a:buFont typeface="Symbol" charset="2"/>
              <a:buChar char=""/>
              <a:defRPr lang="en-US" sz="1200" b="0" u="none" strike="noStrike">
                <a:solidFill>
                  <a:schemeClr val="dk1">
                    <a:lumMod val="75000"/>
                    <a:lumOff val="25000"/>
                  </a:schemeClr>
                </a:solidFill>
                <a:effectLst/>
                <a:uFillTx/>
                <a:latin typeface="Trebuchet MS"/>
              </a:defRPr>
            </a:lvl4pPr>
            <a:lvl5pPr marL="2160000" lvl="4"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5pPr>
            <a:lvl6pPr marL="2592000" lvl="5"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6pPr>
            <a:lvl7pPr marL="3024000" lvl="6" indent="-216000">
              <a:spcBef>
                <a:spcPts val="283"/>
              </a:spcBef>
              <a:buClr>
                <a:srgbClr val="000000"/>
              </a:buClr>
              <a:buSzPct val="45000"/>
              <a:buFont typeface="Wingdings" charset="2"/>
              <a:buChar char=""/>
              <a:defRPr lang="en-US" sz="2000" b="0" u="none" strike="noStrike">
                <a:solidFill>
                  <a:schemeClr val="dk1">
                    <a:lumMod val="75000"/>
                    <a:lumOff val="25000"/>
                  </a:schemeClr>
                </a:solidFill>
                <a:effectLst/>
                <a:uFillTx/>
                <a:latin typeface="Trebuchet MS"/>
              </a:defRPr>
            </a:lvl7pPr>
          </a:lstStyle>
          <a:p>
            <a:pPr marL="432000" indent="-324000">
              <a:spcBef>
                <a:spcPts val="1417"/>
              </a:spcBef>
              <a:buClr>
                <a:srgbClr val="000000"/>
              </a:buClr>
              <a:buSzPct val="45000"/>
              <a:buFont typeface="Wingdings" charset="2"/>
              <a:buChar char=""/>
            </a:pPr>
            <a:r>
              <a:rPr lang="en-US" sz="1800" b="0" u="none" strike="noStrike">
                <a:solidFill>
                  <a:schemeClr val="dk1">
                    <a:lumMod val="75000"/>
                    <a:lumOff val="25000"/>
                  </a:schemeClr>
                </a:solidFill>
                <a:effectLst/>
                <a:uFillTx/>
                <a:latin typeface="Trebuchet MS"/>
              </a:rPr>
              <a:t>Cliquez pour éditer le format du plan de texte</a:t>
            </a:r>
          </a:p>
          <a:p>
            <a:pPr marL="864000" lvl="1" indent="-324000">
              <a:spcBef>
                <a:spcPts val="1134"/>
              </a:spcBef>
              <a:buClr>
                <a:srgbClr val="000000"/>
              </a:buClr>
              <a:buSzPct val="75000"/>
              <a:buFont typeface="Symbol" charset="2"/>
              <a:buChar char=""/>
            </a:pPr>
            <a:r>
              <a:rPr lang="en-US" sz="1400" b="0" u="none" strike="noStrike">
                <a:solidFill>
                  <a:schemeClr val="dk1">
                    <a:lumMod val="75000"/>
                    <a:lumOff val="25000"/>
                  </a:schemeClr>
                </a:solidFill>
                <a:effectLst/>
                <a:uFillTx/>
                <a:latin typeface="Trebuchet MS"/>
              </a:rPr>
              <a:t>Second niveau de plan</a:t>
            </a:r>
          </a:p>
          <a:p>
            <a:pPr marL="1296000" lvl="2" indent="-288000">
              <a:spcBef>
                <a:spcPts val="850"/>
              </a:spcBef>
              <a:buClr>
                <a:srgbClr val="000000"/>
              </a:buClr>
              <a:buSzPct val="45000"/>
              <a:buFont typeface="Wingdings" charset="2"/>
              <a:buChar char=""/>
            </a:pPr>
            <a:r>
              <a:rPr lang="en-US" sz="1200" b="0" u="none" strike="noStrike">
                <a:solidFill>
                  <a:schemeClr val="dk1">
                    <a:lumMod val="75000"/>
                    <a:lumOff val="25000"/>
                  </a:schemeClr>
                </a:solidFill>
                <a:effectLst/>
                <a:uFillTx/>
                <a:latin typeface="Trebuchet MS"/>
              </a:rPr>
              <a:t>Troisième niveau de plan</a:t>
            </a:r>
          </a:p>
          <a:p>
            <a:pPr marL="1728000" lvl="3" indent="-216000">
              <a:spcBef>
                <a:spcPts val="567"/>
              </a:spcBef>
              <a:buClr>
                <a:srgbClr val="000000"/>
              </a:buClr>
              <a:buSzPct val="75000"/>
              <a:buFont typeface="Symbol" charset="2"/>
              <a:buChar char=""/>
            </a:pPr>
            <a:r>
              <a:rPr lang="en-US" sz="1200" b="0" u="none" strike="noStrike">
                <a:solidFill>
                  <a:schemeClr val="dk1">
                    <a:lumMod val="75000"/>
                    <a:lumOff val="25000"/>
                  </a:schemeClr>
                </a:solidFill>
                <a:effectLst/>
                <a:uFillTx/>
                <a:latin typeface="Trebuchet MS"/>
              </a:rPr>
              <a:t>Quatrième niveau de plan</a:t>
            </a:r>
          </a:p>
          <a:p>
            <a:pPr marL="2160000" lvl="4"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Cinquième niveau de plan</a:t>
            </a:r>
          </a:p>
          <a:p>
            <a:pPr marL="2592000" lvl="5"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Sixième niveau de plan</a:t>
            </a:r>
          </a:p>
          <a:p>
            <a:pPr marL="3024000" lvl="6" indent="-216000">
              <a:spcBef>
                <a:spcPts val="283"/>
              </a:spcBef>
              <a:buClr>
                <a:srgbClr val="000000"/>
              </a:buClr>
              <a:buSzPct val="45000"/>
              <a:buFont typeface="Wingdings" charset="2"/>
              <a:buChar char=""/>
            </a:pPr>
            <a:r>
              <a:rPr lang="en-US" sz="2000" b="0" u="none" strike="noStrike">
                <a:solidFill>
                  <a:schemeClr val="dk1">
                    <a:lumMod val="75000"/>
                    <a:lumOff val="25000"/>
                  </a:schemeClr>
                </a:solidFill>
                <a:effectLst/>
                <a:uFillTx/>
                <a:latin typeface="Trebuchet MS"/>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50" name="Group 6"/>
          <p:cNvGrpSpPr/>
          <p:nvPr/>
        </p:nvGrpSpPr>
        <p:grpSpPr>
          <a:xfrm>
            <a:off x="0" y="-8640"/>
            <a:ext cx="12191760" cy="6866640"/>
            <a:chOff x="0" y="-8640"/>
            <a:chExt cx="12191760" cy="6866640"/>
          </a:xfrm>
        </p:grpSpPr>
        <p:cxnSp>
          <p:nvCxnSpPr>
            <p:cNvPr id="151" name="Straight Connector 19"/>
            <p:cNvCxnSpPr/>
            <p:nvPr/>
          </p:nvCxnSpPr>
          <p:spPr>
            <a:xfrm>
              <a:off x="9370800" y="0"/>
              <a:ext cx="1219680" cy="6858360"/>
            </a:xfrm>
            <a:prstGeom prst="straightConnector1">
              <a:avLst/>
            </a:prstGeom>
            <a:ln w="9525" cap="rnd">
              <a:solidFill>
                <a:srgbClr val="FFFFFF">
                  <a:lumMod val="75000"/>
                </a:srgbClr>
              </a:solidFill>
              <a:round/>
            </a:ln>
          </p:spPr>
        </p:cxnSp>
        <p:cxnSp>
          <p:nvCxnSpPr>
            <p:cNvPr id="152" name="Straight Connector 20"/>
            <p:cNvCxnSpPr/>
            <p:nvPr/>
          </p:nvCxnSpPr>
          <p:spPr>
            <a:xfrm flipH="1">
              <a:off x="7425000" y="3681360"/>
              <a:ext cx="4763880" cy="3177000"/>
            </a:xfrm>
            <a:prstGeom prst="straightConnector1">
              <a:avLst/>
            </a:prstGeom>
            <a:ln w="9525" cap="rnd">
              <a:solidFill>
                <a:srgbClr val="FFFFFF">
                  <a:lumMod val="85000"/>
                </a:srgbClr>
              </a:solidFill>
              <a:round/>
            </a:ln>
          </p:spPr>
        </p:cxnSp>
        <p:sp>
          <p:nvSpPr>
            <p:cNvPr id="153"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54"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55"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56"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FFFFFF"/>
                </a:solidFill>
                <a:effectLst/>
                <a:uFillTx/>
                <a:latin typeface="Calibri"/>
              </a:endParaRPr>
            </a:p>
          </p:txBody>
        </p:sp>
        <p:sp>
          <p:nvSpPr>
            <p:cNvPr id="157"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58"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59"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sp>
          <p:nvSpPr>
            <p:cNvPr id="160"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endParaRPr lang="fr-FR" sz="1800" b="0" u="none" strike="noStrike">
                <a:solidFill>
                  <a:srgbClr val="000000"/>
                </a:solidFill>
                <a:effectLst/>
                <a:uFillTx/>
                <a:latin typeface="Calibri"/>
              </a:endParaRPr>
            </a:p>
          </p:txBody>
        </p:sp>
      </p:grpSp>
      <p:sp>
        <p:nvSpPr>
          <p:cNvPr id="161" name="PlaceHolder 1"/>
          <p:cNvSpPr>
            <a:spLocks noGrp="1"/>
          </p:cNvSpPr>
          <p:nvPr>
            <p:ph type="title"/>
          </p:nvPr>
        </p:nvSpPr>
        <p:spPr>
          <a:xfrm>
            <a:off x="677160" y="609480"/>
            <a:ext cx="8596440" cy="1320480"/>
          </a:xfrm>
          <a:prstGeom prst="rect">
            <a:avLst/>
          </a:prstGeom>
          <a:noFill/>
          <a:ln w="0">
            <a:noFill/>
          </a:ln>
        </p:spPr>
        <p:txBody>
          <a:bodyPr lIns="91440" tIns="45720" rIns="91440" bIns="45720" anchor="t">
            <a:normAutofit/>
          </a:bodyPr>
          <a:lstStyle>
            <a:lvl1pPr indent="0" defTabSz="457200">
              <a:lnSpc>
                <a:spcPct val="100000"/>
              </a:lnSpc>
              <a:buNone/>
              <a:defRPr lang="fr-FR" sz="3600" b="0" u="none" strike="noStrike">
                <a:solidFill>
                  <a:schemeClr val="accent1"/>
                </a:solidFill>
                <a:effectLst/>
                <a:uFillTx/>
                <a:latin typeface="Trebuchet MS"/>
              </a:defRPr>
            </a:lvl1pPr>
          </a:lstStyle>
          <a:p>
            <a:pPr indent="0" defTabSz="457200">
              <a:lnSpc>
                <a:spcPct val="100000"/>
              </a:lnSpc>
              <a:buNone/>
            </a:pPr>
            <a:r>
              <a:rPr lang="fr-FR" sz="3600" b="0" u="none" strike="noStrike">
                <a:solidFill>
                  <a:schemeClr val="accent1"/>
                </a:solidFill>
                <a:effectLst/>
                <a:uFillTx/>
                <a:latin typeface="Trebuchet MS"/>
              </a:rPr>
              <a:t>Modifiez le style du titre</a:t>
            </a:r>
            <a:endParaRPr lang="en-US" sz="3600" b="0" u="none" strike="noStrike">
              <a:solidFill>
                <a:schemeClr val="accent1"/>
              </a:solidFill>
              <a:effectLst/>
              <a:uFillTx/>
              <a:latin typeface="Trebuchet MS"/>
            </a:endParaRPr>
          </a:p>
        </p:txBody>
      </p:sp>
      <p:sp>
        <p:nvSpPr>
          <p:cNvPr id="162" name="PlaceHolder 2"/>
          <p:cNvSpPr>
            <a:spLocks noGrp="1"/>
          </p:cNvSpPr>
          <p:nvPr>
            <p:ph type="body"/>
          </p:nvPr>
        </p:nvSpPr>
        <p:spPr>
          <a:xfrm>
            <a:off x="677160" y="2160720"/>
            <a:ext cx="8596440" cy="3880440"/>
          </a:xfrm>
          <a:prstGeom prst="rect">
            <a:avLst/>
          </a:prstGeom>
          <a:noFill/>
          <a:ln w="0">
            <a:noFill/>
          </a:ln>
        </p:spPr>
        <p:txBody>
          <a:bodyPr lIns="91440" tIns="45720" rIns="91440" bIns="45720" anchor="t">
            <a:noAutofit/>
          </a:bodyPr>
          <a:lstStyle>
            <a:lvl1pPr marL="343080" indent="-343080" defTabSz="457200">
              <a:lnSpc>
                <a:spcPct val="100000"/>
              </a:lnSpc>
              <a:spcBef>
                <a:spcPts val="1001"/>
              </a:spcBef>
              <a:buClr>
                <a:srgbClr val="90C226"/>
              </a:buClr>
              <a:buSzPct val="80000"/>
              <a:buFont typeface="Wingdings 3" charset="2"/>
              <a:buChar char=""/>
              <a:defRPr lang="fr-FR" sz="1800" b="0" u="none" strike="noStrike">
                <a:solidFill>
                  <a:schemeClr val="dk1">
                    <a:lumMod val="75000"/>
                    <a:lumOff val="25000"/>
                  </a:schemeClr>
                </a:solidFill>
                <a:effectLst/>
                <a:uFillTx/>
                <a:latin typeface="Trebuchet MS"/>
              </a:defRPr>
            </a:lvl1pPr>
            <a:lvl2pPr marL="743040" lvl="1" indent="-285840" defTabSz="457200">
              <a:lnSpc>
                <a:spcPct val="100000"/>
              </a:lnSpc>
              <a:spcBef>
                <a:spcPts val="1001"/>
              </a:spcBef>
              <a:buClr>
                <a:srgbClr val="90C226"/>
              </a:buClr>
              <a:buSzPct val="80000"/>
              <a:buFont typeface="Wingdings 3" charset="2"/>
              <a:buChar char=""/>
              <a:defRPr lang="fr-FR" sz="1600" b="0" u="none" strike="noStrike">
                <a:solidFill>
                  <a:schemeClr val="dk1">
                    <a:lumMod val="75000"/>
                    <a:lumOff val="25000"/>
                  </a:schemeClr>
                </a:solidFill>
                <a:effectLst/>
                <a:uFillTx/>
                <a:latin typeface="Trebuchet MS"/>
              </a:defRPr>
            </a:lvl2pPr>
            <a:lvl3pPr marL="1143000" lvl="2" indent="-228600" defTabSz="457200">
              <a:lnSpc>
                <a:spcPct val="100000"/>
              </a:lnSpc>
              <a:spcBef>
                <a:spcPts val="1001"/>
              </a:spcBef>
              <a:buClr>
                <a:srgbClr val="90C226"/>
              </a:buClr>
              <a:buSzPct val="80000"/>
              <a:buFont typeface="Wingdings 3" charset="2"/>
              <a:buChar char=""/>
              <a:defRPr lang="fr-FR" sz="1400" b="0" u="none" strike="noStrike">
                <a:solidFill>
                  <a:schemeClr val="dk1">
                    <a:lumMod val="75000"/>
                    <a:lumOff val="25000"/>
                  </a:schemeClr>
                </a:solidFill>
                <a:effectLst/>
                <a:uFillTx/>
                <a:latin typeface="Trebuchet MS"/>
              </a:defRPr>
            </a:lvl3pPr>
            <a:lvl4pPr marL="1600200" lvl="3"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4pPr>
            <a:lvl5pPr marL="2057400" lvl="4" indent="-228600" defTabSz="457200">
              <a:lnSpc>
                <a:spcPct val="100000"/>
              </a:lnSpc>
              <a:spcBef>
                <a:spcPts val="1001"/>
              </a:spcBef>
              <a:buClr>
                <a:srgbClr val="90C226"/>
              </a:buClr>
              <a:buSzPct val="80000"/>
              <a:buFont typeface="Wingdings 3" charset="2"/>
              <a:buChar char=""/>
              <a:defRPr lang="fr-FR" sz="1200" b="0" u="none" strike="noStrike">
                <a:solidFill>
                  <a:schemeClr val="dk1">
                    <a:lumMod val="75000"/>
                    <a:lumOff val="25000"/>
                  </a:schemeClr>
                </a:solidFill>
                <a:effectLst/>
                <a:uFillTx/>
                <a:latin typeface="Trebuchet MS"/>
              </a:defRPr>
            </a:lvl5pPr>
          </a:lstStyle>
          <a:p>
            <a:pPr marL="343080" indent="-343080" defTabSz="457200">
              <a:lnSpc>
                <a:spcPct val="100000"/>
              </a:lnSpc>
              <a:spcBef>
                <a:spcPts val="1001"/>
              </a:spcBef>
              <a:buClr>
                <a:srgbClr val="90C226"/>
              </a:buClr>
              <a:buSzPct val="80000"/>
              <a:buFont typeface="Wingdings 3" charset="2"/>
              <a:buChar char=""/>
            </a:pPr>
            <a:r>
              <a:rPr lang="fr-FR" sz="1800" b="0" u="none" strike="noStrike">
                <a:solidFill>
                  <a:schemeClr val="dk1">
                    <a:lumMod val="75000"/>
                    <a:lumOff val="25000"/>
                  </a:schemeClr>
                </a:solidFill>
                <a:effectLst/>
                <a:uFillTx/>
                <a:latin typeface="Trebuchet MS"/>
              </a:rPr>
              <a:t>Modifiez les styles du texte du masque</a:t>
            </a:r>
            <a:endParaRPr lang="en-US" sz="1800" b="0" u="none" strike="noStrike">
              <a:solidFill>
                <a:schemeClr val="dk1">
                  <a:lumMod val="75000"/>
                  <a:lumOff val="25000"/>
                </a:schemeClr>
              </a:solidFill>
              <a:effectLst/>
              <a:uFillTx/>
              <a:latin typeface="Trebuchet MS"/>
            </a:endParaRPr>
          </a:p>
          <a:p>
            <a:pPr marL="743040" lvl="1" indent="-285840" defTabSz="457200">
              <a:lnSpc>
                <a:spcPct val="100000"/>
              </a:lnSpc>
              <a:spcBef>
                <a:spcPts val="1001"/>
              </a:spcBef>
              <a:buClr>
                <a:srgbClr val="90C226"/>
              </a:buClr>
              <a:buSzPct val="80000"/>
              <a:buFont typeface="Wingdings 3" charset="2"/>
              <a:buChar char=""/>
            </a:pPr>
            <a:r>
              <a:rPr lang="fr-FR" sz="1600" b="0" u="none" strike="noStrike">
                <a:solidFill>
                  <a:schemeClr val="dk1">
                    <a:lumMod val="75000"/>
                    <a:lumOff val="25000"/>
                  </a:schemeClr>
                </a:solidFill>
                <a:effectLst/>
                <a:uFillTx/>
                <a:latin typeface="Trebuchet MS"/>
              </a:rPr>
              <a:t>Deuxième niveau</a:t>
            </a:r>
            <a:endParaRPr lang="en-US" sz="1600" b="0" u="none" strike="noStrike">
              <a:solidFill>
                <a:schemeClr val="dk1">
                  <a:lumMod val="75000"/>
                  <a:lumOff val="25000"/>
                </a:schemeClr>
              </a:solidFill>
              <a:effectLst/>
              <a:uFillTx/>
              <a:latin typeface="Trebuchet MS"/>
            </a:endParaRPr>
          </a:p>
          <a:p>
            <a:pPr marL="1143000" lvl="2" indent="-228600" defTabSz="457200">
              <a:lnSpc>
                <a:spcPct val="100000"/>
              </a:lnSpc>
              <a:spcBef>
                <a:spcPts val="1001"/>
              </a:spcBef>
              <a:buClr>
                <a:srgbClr val="90C226"/>
              </a:buClr>
              <a:buSzPct val="80000"/>
              <a:buFont typeface="Wingdings 3" charset="2"/>
              <a:buChar char=""/>
            </a:pPr>
            <a:r>
              <a:rPr lang="fr-FR" sz="1400" b="0" u="none" strike="noStrike">
                <a:solidFill>
                  <a:schemeClr val="dk1">
                    <a:lumMod val="75000"/>
                    <a:lumOff val="25000"/>
                  </a:schemeClr>
                </a:solidFill>
                <a:effectLst/>
                <a:uFillTx/>
                <a:latin typeface="Trebuchet MS"/>
              </a:rPr>
              <a:t>Troisième niveau</a:t>
            </a:r>
            <a:endParaRPr lang="en-US" sz="1400" b="0" u="none" strike="noStrike">
              <a:solidFill>
                <a:schemeClr val="dk1">
                  <a:lumMod val="75000"/>
                  <a:lumOff val="25000"/>
                </a:schemeClr>
              </a:solidFill>
              <a:effectLst/>
              <a:uFillTx/>
              <a:latin typeface="Trebuchet MS"/>
            </a:endParaRPr>
          </a:p>
          <a:p>
            <a:pPr marL="1600200" lvl="3"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Quatrième niveau</a:t>
            </a:r>
            <a:endParaRPr lang="en-US" sz="1200" b="0" u="none" strike="noStrike">
              <a:solidFill>
                <a:schemeClr val="dk1">
                  <a:lumMod val="75000"/>
                  <a:lumOff val="25000"/>
                </a:schemeClr>
              </a:solidFill>
              <a:effectLst/>
              <a:uFillTx/>
              <a:latin typeface="Trebuchet MS"/>
            </a:endParaRPr>
          </a:p>
          <a:p>
            <a:pPr marL="2057400" lvl="4" indent="-228600" defTabSz="457200">
              <a:lnSpc>
                <a:spcPct val="100000"/>
              </a:lnSpc>
              <a:spcBef>
                <a:spcPts val="1001"/>
              </a:spcBef>
              <a:buClr>
                <a:srgbClr val="90C226"/>
              </a:buClr>
              <a:buSzPct val="80000"/>
              <a:buFont typeface="Wingdings 3" charset="2"/>
              <a:buChar char=""/>
            </a:pPr>
            <a:r>
              <a:rPr lang="fr-FR" sz="1200" b="0" u="none" strike="noStrike">
                <a:solidFill>
                  <a:schemeClr val="dk1">
                    <a:lumMod val="75000"/>
                    <a:lumOff val="25000"/>
                  </a:schemeClr>
                </a:solidFill>
                <a:effectLst/>
                <a:uFillTx/>
                <a:latin typeface="Trebuchet MS"/>
              </a:rPr>
              <a:t>Cinquième niveau</a:t>
            </a:r>
            <a:endParaRPr lang="en-US" sz="1200" b="0" u="none" strike="noStrike">
              <a:solidFill>
                <a:schemeClr val="dk1">
                  <a:lumMod val="75000"/>
                  <a:lumOff val="25000"/>
                </a:schemeClr>
              </a:solidFill>
              <a:effectLst/>
              <a:uFillTx/>
              <a:latin typeface="Trebuchet MS"/>
            </a:endParaRPr>
          </a:p>
        </p:txBody>
      </p:sp>
      <p:sp>
        <p:nvSpPr>
          <p:cNvPr id="163" name="PlaceHolder 3"/>
          <p:cNvSpPr>
            <a:spLocks noGrp="1"/>
          </p:cNvSpPr>
          <p:nvPr>
            <p:ph type="dt" idx="25"/>
          </p:nvPr>
        </p:nvSpPr>
        <p:spPr>
          <a:xfrm>
            <a:off x="7205040" y="6041520"/>
            <a:ext cx="9115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dk1">
                    <a:tint val="75000"/>
                  </a:schemeClr>
                </a:solidFill>
                <a:effectLst/>
                <a:uFillTx/>
                <a:latin typeface="Trebuchet MS"/>
              </a:defRPr>
            </a:lvl1pPr>
          </a:lstStyle>
          <a:p>
            <a:pPr indent="0" algn="r" defTabSz="457200">
              <a:lnSpc>
                <a:spcPct val="100000"/>
              </a:lnSpc>
              <a:buNone/>
            </a:pPr>
            <a:r>
              <a:rPr lang="en-US" sz="900" b="0" u="none" strike="noStrike">
                <a:solidFill>
                  <a:schemeClr val="dk1">
                    <a:tint val="75000"/>
                  </a:schemeClr>
                </a:solidFill>
                <a:effectLst/>
                <a:uFillTx/>
                <a:latin typeface="Trebuchet MS"/>
              </a:rPr>
              <a:t>&lt;date/heure&gt;</a:t>
            </a:r>
            <a:endParaRPr lang="fr-FR" sz="900" b="0" u="none" strike="noStrike">
              <a:solidFill>
                <a:srgbClr val="000000"/>
              </a:solidFill>
              <a:effectLst/>
              <a:uFillTx/>
              <a:latin typeface="Calibri"/>
            </a:endParaRPr>
          </a:p>
        </p:txBody>
      </p:sp>
      <p:sp>
        <p:nvSpPr>
          <p:cNvPr id="164" name="PlaceHolder 4"/>
          <p:cNvSpPr>
            <a:spLocks noGrp="1"/>
          </p:cNvSpPr>
          <p:nvPr>
            <p:ph type="ftr" idx="26"/>
          </p:nvPr>
        </p:nvSpPr>
        <p:spPr>
          <a:xfrm>
            <a:off x="677160" y="6041520"/>
            <a:ext cx="6297120" cy="364680"/>
          </a:xfrm>
          <a:prstGeom prst="rect">
            <a:avLst/>
          </a:prstGeom>
          <a:noFill/>
          <a:ln w="0">
            <a:noFill/>
          </a:ln>
        </p:spPr>
        <p:txBody>
          <a:bodyPr lIns="91440" tIns="45720" rIns="91440" bIns="45720" anchor="ctr">
            <a:noAutofit/>
          </a:bodyPr>
          <a:lstStyle>
            <a:lvl1pPr indent="0" algn="ctr">
              <a:buNone/>
              <a:defRPr lang="fr-FR" sz="1400" b="0" u="none" strike="noStrike">
                <a:solidFill>
                  <a:srgbClr val="000000"/>
                </a:solidFill>
                <a:effectLst/>
                <a:uFillTx/>
                <a:latin typeface="Calibri"/>
              </a:defRPr>
            </a:lvl1pPr>
          </a:lstStyle>
          <a:p>
            <a:pPr indent="0" algn="ctr">
              <a:buNone/>
            </a:pPr>
            <a:r>
              <a:rPr lang="fr-FR" sz="1400" b="0" u="none" strike="noStrike">
                <a:solidFill>
                  <a:srgbClr val="000000"/>
                </a:solidFill>
                <a:effectLst/>
                <a:uFillTx/>
                <a:latin typeface="Calibri"/>
              </a:rPr>
              <a:t>&lt;pied de page&gt;</a:t>
            </a:r>
          </a:p>
        </p:txBody>
      </p:sp>
      <p:sp>
        <p:nvSpPr>
          <p:cNvPr id="165" name="PlaceHolder 5"/>
          <p:cNvSpPr>
            <a:spLocks noGrp="1"/>
          </p:cNvSpPr>
          <p:nvPr>
            <p:ph type="sldNum" idx="27"/>
          </p:nvPr>
        </p:nvSpPr>
        <p:spPr>
          <a:xfrm>
            <a:off x="8590680" y="6041520"/>
            <a:ext cx="682920" cy="364680"/>
          </a:xfrm>
          <a:prstGeom prst="rect">
            <a:avLst/>
          </a:prstGeom>
          <a:noFill/>
          <a:ln w="0">
            <a:noFill/>
          </a:ln>
        </p:spPr>
        <p:txBody>
          <a:bodyPr lIns="91440" tIns="45720" rIns="91440" bIns="45720" anchor="ctr">
            <a:noAutofit/>
          </a:bodyPr>
          <a:lstStyle>
            <a:lvl1pPr indent="0" algn="r" defTabSz="457200">
              <a:lnSpc>
                <a:spcPct val="100000"/>
              </a:lnSpc>
              <a:buNone/>
              <a:defRPr lang="en-US" sz="900" b="0" u="none" strike="noStrike">
                <a:solidFill>
                  <a:schemeClr val="accent1"/>
                </a:solidFill>
                <a:effectLst/>
                <a:uFillTx/>
                <a:latin typeface="Trebuchet MS"/>
              </a:defRPr>
            </a:lvl1pPr>
          </a:lstStyle>
          <a:p>
            <a:pPr indent="0" algn="r" defTabSz="457200">
              <a:lnSpc>
                <a:spcPct val="100000"/>
              </a:lnSpc>
              <a:buNone/>
            </a:pPr>
            <a:fld id="{5BFA7316-DCB2-42DD-B69E-5ABF00B33B5E}" type="slidenum">
              <a:rPr lang="en-US" sz="900" b="0" u="none" strike="noStrike">
                <a:solidFill>
                  <a:schemeClr val="accent1"/>
                </a:solidFill>
                <a:effectLst/>
                <a:uFillTx/>
                <a:latin typeface="Trebuchet MS"/>
              </a:rPr>
              <a:t>‹N°›</a:t>
            </a:fld>
            <a:endParaRPr lang="fr-FR" sz="900" b="0" u="none" strike="noStrike">
              <a:solidFill>
                <a:srgbClr val="000000"/>
              </a:solidFill>
              <a:effectLst/>
              <a:uFillTx/>
              <a:latin typeface="Calibri"/>
            </a:endParaRP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8" Type="http://schemas.openxmlformats.org/officeDocument/2006/relationships/hyperlink" Target="https://www.parcoursup.fr/" TargetMode="External"/><Relationship Id="rId13" Type="http://schemas.openxmlformats.org/officeDocument/2006/relationships/image" Target="../media/image7.png"/><Relationship Id="rId1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www.salon-infosup.fr/" TargetMode="External"/><Relationship Id="rId17" Type="http://schemas.openxmlformats.org/officeDocument/2006/relationships/image" Target="../media/image9.png"/><Relationship Id="rId2" Type="http://schemas.openxmlformats.org/officeDocument/2006/relationships/hyperlink" Target="https://jpo.onisep.fr/sec/?toulouse" TargetMode="External"/><Relationship Id="rId16" Type="http://schemas.openxmlformats.org/officeDocument/2006/relationships/hyperlink" Target="https://pierre-aragon.mon-ent-occitanie.fr/orientation/explorez-aragon-/astrolabe-explorez-aragon--80217.htm" TargetMode="External"/><Relationship Id="rId1" Type="http://schemas.openxmlformats.org/officeDocument/2006/relationships/slideLayout" Target="../slideLayouts/slideLayout15.xml"/><Relationship Id="rId6" Type="http://schemas.openxmlformats.org/officeDocument/2006/relationships/hyperlink" Target="https://www.ac-toulouse.fr/cio-de-muret-122187" TargetMode="Externa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8.jpeg"/><Relationship Id="rId10" Type="http://schemas.openxmlformats.org/officeDocument/2006/relationships/hyperlink" Target="https://pierre-aragon.mon-ent-occitanie.fr/orientation/orientation-ressources-et-actualites-80214.htm?URL_BLOG_FILTRE=#15589" TargetMode="External"/><Relationship Id="rId4" Type="http://schemas.openxmlformats.org/officeDocument/2006/relationships/hyperlink" Target="https://pierre-aragon.mon-ent-occitanie.fr/ccc-centre-de-connaissances-et-de-culture/" TargetMode="External"/><Relationship Id="rId9" Type="http://schemas.openxmlformats.org/officeDocument/2006/relationships/image" Target="../media/image5.png"/><Relationship Id="rId14" Type="http://schemas.openxmlformats.org/officeDocument/2006/relationships/hyperlink" Target="https://www.onisep.f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hyperlink" Target="https://brio.education.gouv.fr/" TargetMode="Externa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ZoneTexte 2"/>
          <p:cNvSpPr/>
          <p:nvPr/>
        </p:nvSpPr>
        <p:spPr>
          <a:xfrm>
            <a:off x="0" y="6211800"/>
            <a:ext cx="1219176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defTabSz="457200">
              <a:lnSpc>
                <a:spcPct val="100000"/>
              </a:lnSpc>
            </a:pPr>
            <a:r>
              <a:rPr lang="fr-FR" sz="1800" b="0" u="none" strike="noStrike" dirty="0">
                <a:solidFill>
                  <a:schemeClr val="dk1"/>
                </a:solidFill>
                <a:effectLst/>
                <a:uFillTx/>
                <a:latin typeface="Trebuchet MS"/>
              </a:rPr>
              <a:t>Lycée Pierre d’Aragon - Muret</a:t>
            </a:r>
            <a:endParaRPr lang="fr-FR" sz="1800" b="0" u="none" strike="noStrike" dirty="0">
              <a:solidFill>
                <a:srgbClr val="000000"/>
              </a:solidFill>
              <a:effectLst/>
              <a:uFillTx/>
              <a:latin typeface="Calibri"/>
            </a:endParaRPr>
          </a:p>
          <a:p>
            <a:pPr algn="r" defTabSz="457200">
              <a:lnSpc>
                <a:spcPct val="100000"/>
              </a:lnSpc>
            </a:pPr>
            <a:r>
              <a:rPr lang="fr-FR" sz="1800" b="0" u="none" strike="noStrike" dirty="0">
                <a:solidFill>
                  <a:schemeClr val="dk1"/>
                </a:solidFill>
                <a:effectLst/>
                <a:uFillTx/>
                <a:latin typeface="Trebuchet MS"/>
              </a:rPr>
              <a:t>Année scolaire </a:t>
            </a:r>
            <a:r>
              <a:rPr lang="fr-FR" sz="1800" b="0" u="none" strike="noStrike" dirty="0" smtClean="0">
                <a:solidFill>
                  <a:schemeClr val="dk1"/>
                </a:solidFill>
                <a:effectLst/>
                <a:uFillTx/>
                <a:latin typeface="Trebuchet MS"/>
              </a:rPr>
              <a:t>2025-2026</a:t>
            </a:r>
            <a:endParaRPr lang="fr-FR" sz="1800" b="0" u="none" strike="noStrike" dirty="0">
              <a:solidFill>
                <a:srgbClr val="000000"/>
              </a:solidFill>
              <a:effectLst/>
              <a:uFillTx/>
              <a:latin typeface="Calibri"/>
            </a:endParaRPr>
          </a:p>
        </p:txBody>
      </p:sp>
      <p:sp>
        <p:nvSpPr>
          <p:cNvPr id="299" name="ZoneTexte 4"/>
          <p:cNvSpPr/>
          <p:nvPr/>
        </p:nvSpPr>
        <p:spPr>
          <a:xfrm>
            <a:off x="788400" y="2367000"/>
            <a:ext cx="8532720" cy="2123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50000"/>
              </a:lnSpc>
            </a:pPr>
            <a:r>
              <a:rPr lang="fr-FR" sz="4400" b="1" u="none" strike="noStrike">
                <a:solidFill>
                  <a:schemeClr val="accent1"/>
                </a:solidFill>
                <a:effectLst/>
                <a:uFillTx/>
                <a:latin typeface="Trebuchet MS"/>
              </a:rPr>
              <a:t>APRÈS LA 2</a:t>
            </a:r>
            <a:r>
              <a:rPr lang="fr-FR" sz="4400" b="1" u="none" strike="noStrike" baseline="30000">
                <a:solidFill>
                  <a:schemeClr val="accent1"/>
                </a:solidFill>
                <a:effectLst/>
                <a:uFillTx/>
                <a:latin typeface="Trebuchet MS"/>
              </a:rPr>
              <a:t>nde</a:t>
            </a:r>
            <a:r>
              <a:rPr lang="fr-FR" sz="4400" b="1" u="none" strike="noStrike">
                <a:solidFill>
                  <a:schemeClr val="accent1"/>
                </a:solidFill>
                <a:effectLst/>
                <a:uFillTx/>
                <a:latin typeface="Trebuchet MS"/>
              </a:rPr>
              <a:t> PROFESSIONNELLE</a:t>
            </a:r>
            <a:endParaRPr lang="fr-FR" sz="44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4" name="Tableau 2"/>
          <p:cNvGraphicFramePr/>
          <p:nvPr/>
        </p:nvGraphicFramePr>
        <p:xfrm>
          <a:off x="432360" y="1069560"/>
          <a:ext cx="8900640" cy="5255280"/>
        </p:xfrm>
        <a:graphic>
          <a:graphicData uri="http://schemas.openxmlformats.org/drawingml/2006/table">
            <a:tbl>
              <a:tblPr/>
              <a:tblGrid>
                <a:gridCol w="1792800">
                  <a:extLst>
                    <a:ext uri="{9D8B030D-6E8A-4147-A177-3AD203B41FA5}">
                      <a16:colId xmlns:a16="http://schemas.microsoft.com/office/drawing/2014/main" val="20000"/>
                    </a:ext>
                  </a:extLst>
                </a:gridCol>
                <a:gridCol w="3553920">
                  <a:extLst>
                    <a:ext uri="{9D8B030D-6E8A-4147-A177-3AD203B41FA5}">
                      <a16:colId xmlns:a16="http://schemas.microsoft.com/office/drawing/2014/main" val="20001"/>
                    </a:ext>
                  </a:extLst>
                </a:gridCol>
                <a:gridCol w="3553920">
                  <a:extLst>
                    <a:ext uri="{9D8B030D-6E8A-4147-A177-3AD203B41FA5}">
                      <a16:colId xmlns:a16="http://schemas.microsoft.com/office/drawing/2014/main" val="20002"/>
                    </a:ext>
                  </a:extLst>
                </a:gridCol>
              </a:tblGrid>
              <a:tr h="441360">
                <a:tc rowSpan="2">
                  <a:txBody>
                    <a:bodyPr/>
                    <a:lstStyle/>
                    <a:p>
                      <a:pPr algn="ctr" defTabSz="457200">
                        <a:lnSpc>
                          <a:spcPct val="100000"/>
                        </a:lnSpc>
                      </a:pPr>
                      <a:r>
                        <a:rPr lang="fr-FR" sz="1600" b="1" u="none" strike="noStrike">
                          <a:solidFill>
                            <a:schemeClr val="lt1"/>
                          </a:solidFill>
                          <a:effectLst/>
                          <a:uFillTx/>
                          <a:latin typeface="Trebuchet MS"/>
                          <a:ea typeface="Calibri"/>
                        </a:rPr>
                        <a:t>BAC professionnel</a:t>
                      </a:r>
                      <a:endParaRPr lang="fr-FR" sz="1600" b="0" u="none" strike="noStrike">
                        <a:solidFill>
                          <a:srgbClr val="FFFFFF"/>
                        </a:solidFill>
                        <a:effectLst/>
                        <a:uFillTx/>
                        <a:latin typeface="Calibri"/>
                      </a:endParaRPr>
                    </a:p>
                  </a:txBody>
                  <a:tcPr marL="90000" marR="90000" marT="90000" marB="90000" anchor="ctr">
                    <a:lnL w="12240">
                      <a:noFill/>
                      <a:prstDash val="solid"/>
                    </a:lnL>
                    <a:lnR w="38160">
                      <a:solidFill>
                        <a:srgbClr val="FFFFFF"/>
                      </a:solidFill>
                      <a:prstDash val="solid"/>
                    </a:lnR>
                    <a:lnT w="12240">
                      <a:noFill/>
                      <a:prstDash val="solid"/>
                    </a:lnT>
                    <a:lnB w="38160">
                      <a:solidFill>
                        <a:srgbClr val="FFFFFF"/>
                      </a:solidFill>
                      <a:prstDash val="solid"/>
                    </a:lnB>
                    <a:solidFill>
                      <a:schemeClr val="accent4"/>
                    </a:solidFill>
                  </a:tcPr>
                </a:tc>
                <a:tc gridSpan="2">
                  <a:txBody>
                    <a:bodyPr/>
                    <a:lstStyle/>
                    <a:p>
                      <a:pPr algn="ctr" defTabSz="457200">
                        <a:lnSpc>
                          <a:spcPct val="100000"/>
                        </a:lnSpc>
                      </a:pPr>
                      <a:r>
                        <a:rPr lang="fr-FR" sz="1600" b="1" u="none" strike="noStrike">
                          <a:solidFill>
                            <a:schemeClr val="lt1"/>
                          </a:solidFill>
                          <a:effectLst/>
                          <a:uFillTx/>
                          <a:latin typeface="Trebuchet MS"/>
                          <a:ea typeface="Calibri"/>
                        </a:rPr>
                        <a:t>BTS</a:t>
                      </a:r>
                      <a:endParaRPr lang="fr-FR" sz="1600" b="0" u="none" strike="noStrike">
                        <a:solidFill>
                          <a:srgbClr val="FFFFFF"/>
                        </a:solidFill>
                        <a:effectLst/>
                        <a:uFillTx/>
                        <a:latin typeface="Calibri"/>
                      </a:endParaRPr>
                    </a:p>
                  </a:txBody>
                  <a:tcPr marL="90000" marR="90000" marT="90000" marB="90000" anchor="ctr">
                    <a:lnL w="38160">
                      <a:solidFill>
                        <a:srgbClr val="FFFFFF"/>
                      </a:solidFill>
                      <a:prstDash val="solid"/>
                    </a:lnL>
                    <a:lnR w="12240">
                      <a:noFill/>
                      <a:prstDash val="solid"/>
                    </a:lnR>
                    <a:lnT w="12240">
                      <a:noFill/>
                      <a:prstDash val="solid"/>
                    </a:lnT>
                    <a:lnB w="38160">
                      <a:solidFill>
                        <a:srgbClr val="FFFFFF"/>
                      </a:solidFill>
                      <a:prstDash val="solid"/>
                    </a:lnB>
                    <a:solidFill>
                      <a:schemeClr val="accent4"/>
                    </a:solidFill>
                  </a:tcPr>
                </a:tc>
                <a:tc hMerge="1">
                  <a:txBody>
                    <a:bodyPr/>
                    <a:lstStyle/>
                    <a:p>
                      <a:endParaRPr lang="fr-FR" sz="1800" b="0" u="none" strike="noStrike">
                        <a:solidFill>
                          <a:srgbClr val="000000"/>
                        </a:solidFill>
                        <a:effectLst/>
                        <a:uFillTx/>
                        <a:latin typeface="Calibri"/>
                      </a:endParaRPr>
                    </a:p>
                  </a:txBody>
                  <a:tcPr marL="90000" marR="90000" marT="45000" marB="45000">
                    <a:lnL>
                      <a:noFill/>
                    </a:lnL>
                    <a:lnR>
                      <a:noFill/>
                    </a:lnR>
                    <a:lnT>
                      <a:noFill/>
                    </a:lnT>
                    <a:lnB>
                      <a:noFill/>
                    </a:lnB>
                    <a:solidFill>
                      <a:srgbClr val="729FCF"/>
                    </a:solidFill>
                  </a:tcPr>
                </a:tc>
                <a:extLst>
                  <a:ext uri="{0D108BD9-81ED-4DB2-BD59-A6C34878D82A}">
                    <a16:rowId xmlns:a16="http://schemas.microsoft.com/office/drawing/2014/main" val="10000"/>
                  </a:ext>
                </a:extLst>
              </a:tr>
              <a:tr h="441360">
                <a:tc vMerge="1">
                  <a:txBody>
                    <a:bodyPr/>
                    <a:lstStyle/>
                    <a:p>
                      <a:endParaRPr lang="fr-FR" sz="1800" b="0" u="none" strike="noStrike">
                        <a:solidFill>
                          <a:srgbClr val="000000"/>
                        </a:solidFill>
                        <a:effectLst/>
                        <a:uFillTx/>
                        <a:latin typeface="Calibri"/>
                      </a:endParaRPr>
                    </a:p>
                  </a:txBody>
                  <a:tcPr marL="90000" marR="90000" marT="45000" marB="45000">
                    <a:lnL>
                      <a:noFill/>
                    </a:lnL>
                    <a:lnR>
                      <a:noFill/>
                    </a:lnR>
                    <a:lnT>
                      <a:noFill/>
                    </a:lnT>
                    <a:lnB>
                      <a:noFill/>
                    </a:lnB>
                    <a:solidFill>
                      <a:srgbClr val="729FCF"/>
                    </a:solidFill>
                  </a:tcPr>
                </a:tc>
                <a:tc>
                  <a:txBody>
                    <a:bodyPr/>
                    <a:lstStyle/>
                    <a:p>
                      <a:pPr algn="ctr" defTabSz="457200">
                        <a:lnSpc>
                          <a:spcPct val="100000"/>
                        </a:lnSpc>
                      </a:pPr>
                      <a:r>
                        <a:rPr lang="fr-FR" sz="1600" b="1" u="none" strike="noStrike">
                          <a:solidFill>
                            <a:schemeClr val="lt1"/>
                          </a:solidFill>
                          <a:effectLst/>
                          <a:uFillTx/>
                          <a:latin typeface="Trebuchet MS"/>
                        </a:rPr>
                        <a:t> Spécialités les plus adaptées</a:t>
                      </a:r>
                      <a:endParaRPr lang="fr-FR" sz="1600" b="0" u="none" strike="noStrike">
                        <a:solidFill>
                          <a:srgbClr val="FFFFFF"/>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4"/>
                    </a:solidFill>
                  </a:tcPr>
                </a:tc>
                <a:tc>
                  <a:txBody>
                    <a:bodyPr/>
                    <a:lstStyle/>
                    <a:p>
                      <a:pPr algn="ctr" defTabSz="457200">
                        <a:lnSpc>
                          <a:spcPct val="100000"/>
                        </a:lnSpc>
                      </a:pPr>
                      <a:r>
                        <a:rPr lang="fr-FR" sz="1600" b="1" u="none" strike="noStrike">
                          <a:solidFill>
                            <a:schemeClr val="lt1"/>
                          </a:solidFill>
                          <a:effectLst/>
                          <a:uFillTx/>
                          <a:latin typeface="Trebuchet MS"/>
                          <a:ea typeface="Calibri"/>
                        </a:rPr>
                        <a:t>Autres spécialités</a:t>
                      </a:r>
                      <a:endParaRPr lang="fr-FR" sz="1600" b="0" u="none" strike="noStrike">
                        <a:solidFill>
                          <a:srgbClr val="FFFFFF"/>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4"/>
                    </a:solidFill>
                  </a:tcPr>
                </a:tc>
                <a:extLst>
                  <a:ext uri="{0D108BD9-81ED-4DB2-BD59-A6C34878D82A}">
                    <a16:rowId xmlns:a16="http://schemas.microsoft.com/office/drawing/2014/main" val="10001"/>
                  </a:ext>
                </a:extLst>
              </a:tr>
              <a:tr h="1457640">
                <a:tc>
                  <a:txBody>
                    <a:bodyPr/>
                    <a:lstStyle/>
                    <a:p>
                      <a:pPr algn="ctr" defTabSz="457200">
                        <a:lnSpc>
                          <a:spcPct val="100000"/>
                        </a:lnSpc>
                      </a:pPr>
                      <a:r>
                        <a:rPr lang="fr-FR" sz="1600" b="1" u="none" strike="noStrike">
                          <a:solidFill>
                            <a:schemeClr val="lt1"/>
                          </a:solidFill>
                          <a:effectLst/>
                          <a:uFillTx/>
                          <a:latin typeface="Trebuchet MS"/>
                        </a:rPr>
                        <a:t>Métiers de l’accueil</a:t>
                      </a:r>
                      <a:endParaRPr lang="fr-FR" sz="1600" b="0" u="none" strike="noStrike">
                        <a:solidFill>
                          <a:srgbClr val="FFFFFF"/>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4"/>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Gestion de la PME</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Support à l’action managériale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4">
                        <a:lumMod val="20000"/>
                        <a:lumOff val="80000"/>
                      </a:schemeClr>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Management commercial opérationnel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Négociation et digitalisation de la relation client</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Tourisme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4">
                        <a:lumMod val="20000"/>
                        <a:lumOff val="80000"/>
                      </a:schemeClr>
                    </a:solidFill>
                  </a:tcPr>
                </a:tc>
                <a:extLst>
                  <a:ext uri="{0D108BD9-81ED-4DB2-BD59-A6C34878D82A}">
                    <a16:rowId xmlns:a16="http://schemas.microsoft.com/office/drawing/2014/main" val="10002"/>
                  </a:ext>
                </a:extLst>
              </a:tr>
              <a:tr h="1203480">
                <a:tc>
                  <a:txBody>
                    <a:bodyPr/>
                    <a:lstStyle/>
                    <a:p>
                      <a:pPr algn="ctr" defTabSz="457200">
                        <a:lnSpc>
                          <a:spcPct val="100000"/>
                        </a:lnSpc>
                      </a:pPr>
                      <a:r>
                        <a:rPr lang="fr-FR" sz="1600" b="1" u="none" strike="noStrike">
                          <a:solidFill>
                            <a:schemeClr val="lt1"/>
                          </a:solidFill>
                          <a:effectLst/>
                          <a:uFillTx/>
                          <a:latin typeface="Trebuchet MS"/>
                        </a:rPr>
                        <a:t>MCVA</a:t>
                      </a:r>
                      <a:endParaRPr lang="fr-FR" sz="1600" b="0" u="none" strike="noStrike">
                        <a:solidFill>
                          <a:srgbClr val="FFFFFF"/>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4"/>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Management commercial opérationnel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Négociation et digitalisation de la relation client</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4">
                        <a:lumMod val="20000"/>
                        <a:lumOff val="80000"/>
                      </a:schemeClr>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Commerce international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Comptabilité et gestion</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Conseil et commercialisation de solutions techniques</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4">
                        <a:lumMod val="20000"/>
                        <a:lumOff val="80000"/>
                      </a:schemeClr>
                    </a:solidFill>
                  </a:tcPr>
                </a:tc>
                <a:extLst>
                  <a:ext uri="{0D108BD9-81ED-4DB2-BD59-A6C34878D82A}">
                    <a16:rowId xmlns:a16="http://schemas.microsoft.com/office/drawing/2014/main" val="10003"/>
                  </a:ext>
                </a:extLst>
              </a:tr>
              <a:tr h="1711440">
                <a:tc>
                  <a:txBody>
                    <a:bodyPr/>
                    <a:lstStyle/>
                    <a:p>
                      <a:pPr algn="ctr" defTabSz="457200">
                        <a:lnSpc>
                          <a:spcPct val="100000"/>
                        </a:lnSpc>
                      </a:pPr>
                      <a:r>
                        <a:rPr lang="fr-FR" sz="1600" b="1" u="none" strike="noStrike">
                          <a:solidFill>
                            <a:schemeClr val="lt1"/>
                          </a:solidFill>
                          <a:effectLst/>
                          <a:uFillTx/>
                          <a:latin typeface="Trebuchet MS"/>
                        </a:rPr>
                        <a:t>MCVB</a:t>
                      </a:r>
                      <a:endParaRPr lang="fr-FR" sz="1600" b="0" u="none" strike="noStrike">
                        <a:solidFill>
                          <a:srgbClr val="FFFFFF"/>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12240">
                      <a:noFill/>
                      <a:prstDash val="solid"/>
                    </a:lnB>
                    <a:solidFill>
                      <a:schemeClr val="accent4"/>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Conseil et commercialisation de solutions techniques</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Management commercial opérationnel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Négociation et digitalisation de la relation client</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12240">
                      <a:noFill/>
                      <a:prstDash val="solid"/>
                    </a:lnB>
                    <a:solidFill>
                      <a:schemeClr val="accent4">
                        <a:lumMod val="20000"/>
                        <a:lumOff val="80000"/>
                      </a:schemeClr>
                    </a:solidFill>
                  </a:tcPr>
                </a:tc>
                <a:tc>
                  <a:txBody>
                    <a:bodyPr/>
                    <a:lstStyle/>
                    <a:p>
                      <a:endParaRPr lang="fr-FR" sz="1600" b="0" u="none" strike="noStrike">
                        <a:solidFill>
                          <a:schemeClr val="dk1"/>
                        </a:solidFill>
                        <a:effectLst/>
                        <a:uFillTx/>
                        <a:latin typeface="Trebuchet MS"/>
                        <a:ea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12240">
                      <a:noFill/>
                      <a:prstDash val="solid"/>
                    </a:lnB>
                    <a:solidFill>
                      <a:schemeClr val="accent4">
                        <a:lumMod val="20000"/>
                        <a:lumOff val="80000"/>
                      </a:schemeClr>
                    </a:solidFill>
                  </a:tcPr>
                </a:tc>
                <a:extLst>
                  <a:ext uri="{0D108BD9-81ED-4DB2-BD59-A6C34878D82A}">
                    <a16:rowId xmlns:a16="http://schemas.microsoft.com/office/drawing/2014/main" val="10004"/>
                  </a:ext>
                </a:extLst>
              </a:tr>
            </a:tbl>
          </a:graphicData>
        </a:graphic>
      </p:graphicFrame>
      <p:sp>
        <p:nvSpPr>
          <p:cNvPr id="375" name="Rectangle 5"/>
          <p:cNvSpPr/>
          <p:nvPr/>
        </p:nvSpPr>
        <p:spPr>
          <a:xfrm>
            <a:off x="432360" y="330840"/>
            <a:ext cx="133308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76" name="ZoneTexte 6"/>
          <p:cNvSpPr/>
          <p:nvPr/>
        </p:nvSpPr>
        <p:spPr>
          <a:xfrm>
            <a:off x="432360" y="33084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Et après ?</a:t>
            </a:r>
            <a:endParaRPr lang="fr-FR" sz="20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Rectangle 8"/>
          <p:cNvSpPr/>
          <p:nvPr/>
        </p:nvSpPr>
        <p:spPr>
          <a:xfrm>
            <a:off x="571320" y="1877400"/>
            <a:ext cx="8664120" cy="313740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t">
            <a:noAutofit/>
          </a:bodyPr>
          <a:lstStyle/>
          <a:p>
            <a:pPr algn="just" defTabSz="457200">
              <a:lnSpc>
                <a:spcPts val="4201"/>
              </a:lnSpc>
            </a:pPr>
            <a:r>
              <a:rPr lang="fr-FR" sz="1800" b="1" u="none" strike="noStrike">
                <a:solidFill>
                  <a:schemeClr val="dk1"/>
                </a:solidFill>
                <a:effectLst/>
                <a:uFillTx/>
                <a:latin typeface="Trebuchet MS"/>
              </a:rPr>
              <a:t>DÉCLINAISON DES PRIORITÉS</a:t>
            </a:r>
            <a:endParaRPr lang="fr-FR" sz="1800" b="0" u="none" strike="noStrike">
              <a:solidFill>
                <a:srgbClr val="000000"/>
              </a:solidFill>
              <a:effectLst/>
              <a:uFillTx/>
              <a:latin typeface="Calibri"/>
            </a:endParaRPr>
          </a:p>
          <a:p>
            <a:pPr algn="just" defTabSz="457200">
              <a:lnSpc>
                <a:spcPts val="4201"/>
              </a:lnSpc>
            </a:pPr>
            <a:r>
              <a:rPr lang="fr-FR" sz="2600" b="1" u="none" strike="noStrike">
                <a:solidFill>
                  <a:schemeClr val="accent1"/>
                </a:solidFill>
                <a:effectLst/>
                <a:uFillTx/>
                <a:latin typeface="Trebuchet MS"/>
              </a:rPr>
              <a:t>1-</a:t>
            </a:r>
            <a:r>
              <a:rPr lang="fr-FR" sz="2800" b="1" u="none" strike="noStrike">
                <a:solidFill>
                  <a:schemeClr val="accent1"/>
                </a:solidFill>
                <a:effectLst/>
                <a:uFillTx/>
                <a:latin typeface="Trebuchet MS"/>
              </a:rPr>
              <a:t> </a:t>
            </a:r>
            <a:r>
              <a:rPr lang="fr-FR" sz="1800" b="0" u="none" strike="noStrike">
                <a:solidFill>
                  <a:schemeClr val="dk1"/>
                </a:solidFill>
                <a:effectLst/>
                <a:uFillTx/>
                <a:latin typeface="Trebuchet MS"/>
              </a:rPr>
              <a:t>Priorité donnée à la 2</a:t>
            </a:r>
            <a:r>
              <a:rPr lang="fr-FR" sz="1800" b="0" u="none" strike="noStrike" baseline="30000">
                <a:solidFill>
                  <a:schemeClr val="dk1"/>
                </a:solidFill>
                <a:effectLst/>
                <a:uFillTx/>
                <a:latin typeface="Trebuchet MS"/>
              </a:rPr>
              <a:t>nde</a:t>
            </a:r>
            <a:r>
              <a:rPr lang="fr-FR" sz="1800" b="0" u="none" strike="noStrike">
                <a:solidFill>
                  <a:schemeClr val="dk1"/>
                </a:solidFill>
                <a:effectLst/>
                <a:uFillTx/>
                <a:latin typeface="Trebuchet MS"/>
              </a:rPr>
              <a:t> famille de métiers du même établissement</a:t>
            </a:r>
            <a:endParaRPr lang="fr-FR" sz="1800" b="0" u="none" strike="noStrike">
              <a:solidFill>
                <a:srgbClr val="000000"/>
              </a:solidFill>
              <a:effectLst/>
              <a:uFillTx/>
              <a:latin typeface="Calibri"/>
            </a:endParaRPr>
          </a:p>
          <a:p>
            <a:pPr algn="just" defTabSz="457200">
              <a:lnSpc>
                <a:spcPts val="4201"/>
              </a:lnSpc>
            </a:pPr>
            <a:r>
              <a:rPr lang="fr-FR" sz="2600" b="1" u="none" strike="noStrike">
                <a:solidFill>
                  <a:schemeClr val="accent1"/>
                </a:solidFill>
                <a:effectLst/>
                <a:uFillTx/>
                <a:latin typeface="Trebuchet MS"/>
              </a:rPr>
              <a:t>2-</a:t>
            </a:r>
            <a:r>
              <a:rPr lang="fr-FR" sz="2800" b="1" u="none" strike="noStrike">
                <a:solidFill>
                  <a:schemeClr val="accent1"/>
                </a:solidFill>
                <a:effectLst/>
                <a:uFillTx/>
                <a:latin typeface="Trebuchet MS"/>
              </a:rPr>
              <a:t> </a:t>
            </a:r>
            <a:r>
              <a:rPr lang="fr-FR" sz="1800" b="0" u="none" strike="noStrike">
                <a:solidFill>
                  <a:schemeClr val="dk1"/>
                </a:solidFill>
                <a:effectLst/>
                <a:uFillTx/>
                <a:latin typeface="Trebuchet MS"/>
              </a:rPr>
              <a:t>Même 2</a:t>
            </a:r>
            <a:r>
              <a:rPr lang="fr-FR" sz="1800" b="0" u="none" strike="noStrike" baseline="30000">
                <a:solidFill>
                  <a:schemeClr val="dk1"/>
                </a:solidFill>
                <a:effectLst/>
                <a:uFillTx/>
                <a:latin typeface="Trebuchet MS"/>
              </a:rPr>
              <a:t>nde</a:t>
            </a:r>
            <a:r>
              <a:rPr lang="fr-FR" sz="1800" b="0" u="none" strike="noStrike">
                <a:solidFill>
                  <a:schemeClr val="dk1"/>
                </a:solidFill>
                <a:effectLst/>
                <a:uFillTx/>
                <a:latin typeface="Trebuchet MS"/>
              </a:rPr>
              <a:t> famille de métiers mais dans un autre établissement</a:t>
            </a:r>
            <a:endParaRPr lang="fr-FR" sz="1800" b="0" u="none" strike="noStrike">
              <a:solidFill>
                <a:srgbClr val="000000"/>
              </a:solidFill>
              <a:effectLst/>
              <a:uFillTx/>
              <a:latin typeface="Calibri"/>
            </a:endParaRPr>
          </a:p>
          <a:p>
            <a:pPr algn="just" defTabSz="457200">
              <a:lnSpc>
                <a:spcPts val="4201"/>
              </a:lnSpc>
            </a:pPr>
            <a:r>
              <a:rPr lang="fr-FR" sz="2600" b="1" u="none" strike="noStrike">
                <a:solidFill>
                  <a:schemeClr val="accent1"/>
                </a:solidFill>
                <a:effectLst/>
                <a:uFillTx/>
                <a:latin typeface="Trebuchet MS"/>
              </a:rPr>
              <a:t>3- </a:t>
            </a:r>
            <a:r>
              <a:rPr lang="fr-FR" sz="1800" b="0" u="none" strike="noStrike">
                <a:solidFill>
                  <a:schemeClr val="dk1"/>
                </a:solidFill>
                <a:effectLst/>
                <a:uFillTx/>
                <a:latin typeface="Trebuchet MS"/>
              </a:rPr>
              <a:t>Autre famille de métiers ou autre spécialité dans le même établissement</a:t>
            </a:r>
            <a:endParaRPr lang="fr-FR" sz="1800" b="0" u="none" strike="noStrike">
              <a:solidFill>
                <a:srgbClr val="000000"/>
              </a:solidFill>
              <a:effectLst/>
              <a:uFillTx/>
              <a:latin typeface="Calibri"/>
            </a:endParaRPr>
          </a:p>
          <a:p>
            <a:pPr algn="just" defTabSz="457200">
              <a:lnSpc>
                <a:spcPts val="4201"/>
              </a:lnSpc>
            </a:pPr>
            <a:r>
              <a:rPr lang="fr-FR" sz="2600" b="1" u="none" strike="noStrike">
                <a:solidFill>
                  <a:schemeClr val="accent1"/>
                </a:solidFill>
                <a:effectLst/>
                <a:uFillTx/>
                <a:latin typeface="Trebuchet MS"/>
              </a:rPr>
              <a:t>4-</a:t>
            </a:r>
            <a:r>
              <a:rPr lang="fr-FR" sz="2800" b="1" u="none" strike="noStrike">
                <a:solidFill>
                  <a:schemeClr val="accent1"/>
                </a:solidFill>
                <a:effectLst/>
                <a:uFillTx/>
                <a:latin typeface="Trebuchet MS"/>
              </a:rPr>
              <a:t> </a:t>
            </a:r>
            <a:r>
              <a:rPr lang="fr-FR" sz="1800" b="0" u="none" strike="noStrike">
                <a:solidFill>
                  <a:schemeClr val="dk1"/>
                </a:solidFill>
                <a:effectLst/>
                <a:uFillTx/>
                <a:latin typeface="Trebuchet MS"/>
              </a:rPr>
              <a:t>Autre famille de métiers ou autre spécialité dans un autre établissement</a:t>
            </a:r>
            <a:endParaRPr lang="fr-FR" sz="1800" b="0" u="none" strike="noStrike">
              <a:solidFill>
                <a:srgbClr val="000000"/>
              </a:solidFill>
              <a:effectLst/>
              <a:uFillTx/>
              <a:latin typeface="Calibri"/>
            </a:endParaRPr>
          </a:p>
        </p:txBody>
      </p:sp>
      <p:sp>
        <p:nvSpPr>
          <p:cNvPr id="378" name="Titre 1"/>
          <p:cNvSpPr/>
          <p:nvPr/>
        </p:nvSpPr>
        <p:spPr>
          <a:xfrm>
            <a:off x="423000" y="256320"/>
            <a:ext cx="8909640" cy="509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10000"/>
              </a:lnSpc>
            </a:pPr>
            <a:r>
              <a:rPr lang="fr-FR" sz="2600" b="1" u="none" strike="noStrike">
                <a:solidFill>
                  <a:schemeClr val="accent1"/>
                </a:solidFill>
                <a:effectLst/>
                <a:uFillTx/>
                <a:latin typeface="Trebuchet MS"/>
              </a:rPr>
              <a:t>L’AFFECTATION</a:t>
            </a:r>
            <a:endParaRPr lang="fr-FR" sz="2600" b="0" u="none" strike="noStrike">
              <a:solidFill>
                <a:srgbClr val="000000"/>
              </a:solidFill>
              <a:effectLst/>
              <a:uFillTx/>
              <a:latin typeface="Calibri"/>
            </a:endParaRPr>
          </a:p>
        </p:txBody>
      </p:sp>
      <p:sp>
        <p:nvSpPr>
          <p:cNvPr id="379" name="Chevron 18"/>
          <p:cNvSpPr/>
          <p:nvPr/>
        </p:nvSpPr>
        <p:spPr>
          <a:xfrm>
            <a:off x="6325920" y="978840"/>
            <a:ext cx="2909520" cy="708120"/>
          </a:xfrm>
          <a:prstGeom prst="chevron">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r>
              <a:rPr lang="fr-FR" sz="1800" b="1" u="none" strike="noStrike">
                <a:solidFill>
                  <a:schemeClr val="lt1"/>
                </a:solidFill>
                <a:effectLst/>
                <a:uFillTx/>
                <a:latin typeface="Trebuchet MS"/>
              </a:rPr>
              <a:t>Au barème</a:t>
            </a:r>
            <a:endParaRPr lang="fr-FR" sz="1800" b="0" u="none" strike="noStrike">
              <a:solidFill>
                <a:srgbClr val="000000"/>
              </a:solidFill>
              <a:effectLst/>
              <a:uFillTx/>
              <a:latin typeface="Calibri"/>
            </a:endParaRPr>
          </a:p>
        </p:txBody>
      </p:sp>
      <p:sp>
        <p:nvSpPr>
          <p:cNvPr id="380" name="Chevron 17"/>
          <p:cNvSpPr/>
          <p:nvPr/>
        </p:nvSpPr>
        <p:spPr>
          <a:xfrm>
            <a:off x="3481200" y="978840"/>
            <a:ext cx="2909520" cy="708120"/>
          </a:xfrm>
          <a:prstGeom prst="chevron">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r>
              <a:rPr lang="fr-FR" sz="1800" b="1" u="none" strike="noStrike">
                <a:solidFill>
                  <a:schemeClr val="lt1"/>
                </a:solidFill>
                <a:effectLst/>
                <a:uFillTx/>
                <a:latin typeface="Trebuchet MS"/>
              </a:rPr>
              <a:t>AFFELNET</a:t>
            </a:r>
            <a:endParaRPr lang="fr-FR" sz="1800" b="0" u="none" strike="noStrike">
              <a:solidFill>
                <a:srgbClr val="000000"/>
              </a:solidFill>
              <a:effectLst/>
              <a:uFillTx/>
              <a:latin typeface="Calibri"/>
            </a:endParaRPr>
          </a:p>
        </p:txBody>
      </p:sp>
      <p:sp>
        <p:nvSpPr>
          <p:cNvPr id="381" name="Pentagone 19"/>
          <p:cNvSpPr/>
          <p:nvPr/>
        </p:nvSpPr>
        <p:spPr>
          <a:xfrm>
            <a:off x="571320" y="978840"/>
            <a:ext cx="2909520" cy="708120"/>
          </a:xfrm>
          <a:prstGeom prst="homePlat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r>
              <a:rPr lang="fr-FR" sz="1800" b="1" u="none" strike="noStrike">
                <a:solidFill>
                  <a:schemeClr val="lt1"/>
                </a:solidFill>
                <a:effectLst/>
                <a:uFillTx/>
                <a:latin typeface="Trebuchet MS"/>
              </a:rPr>
              <a:t>2</a:t>
            </a:r>
            <a:r>
              <a:rPr lang="fr-FR" sz="1800" b="1" u="none" strike="noStrike" baseline="30000">
                <a:solidFill>
                  <a:schemeClr val="lt1"/>
                </a:solidFill>
                <a:effectLst/>
                <a:uFillTx/>
                <a:latin typeface="Trebuchet MS"/>
              </a:rPr>
              <a:t>nde</a:t>
            </a:r>
            <a:r>
              <a:rPr lang="fr-FR" sz="1800" b="1" u="none" strike="noStrike">
                <a:solidFill>
                  <a:schemeClr val="lt1"/>
                </a:solidFill>
                <a:effectLst/>
                <a:uFillTx/>
                <a:latin typeface="Trebuchet MS"/>
              </a:rPr>
              <a:t> famille de métiers</a:t>
            </a:r>
            <a:endParaRPr lang="fr-FR" sz="1800" b="0" u="none" strike="noStrike">
              <a:solidFill>
                <a:srgbClr val="000000"/>
              </a:solidFill>
              <a:effectLst/>
              <a:uFillTx/>
              <a:latin typeface="Calibri"/>
            </a:endParaRPr>
          </a:p>
        </p:txBody>
      </p:sp>
      <p:sp>
        <p:nvSpPr>
          <p:cNvPr id="382" name="ZoneTexte 13"/>
          <p:cNvSpPr/>
          <p:nvPr/>
        </p:nvSpPr>
        <p:spPr>
          <a:xfrm>
            <a:off x="571320" y="4773600"/>
            <a:ext cx="8664120" cy="1553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50000"/>
              </a:lnSpc>
            </a:pPr>
            <a:r>
              <a:rPr lang="fr-FR" sz="2200" b="1" u="none" strike="noStrike">
                <a:solidFill>
                  <a:srgbClr val="F9000C"/>
                </a:solidFill>
                <a:effectLst/>
                <a:uFillTx/>
                <a:latin typeface="Trebuchet MS"/>
              </a:rPr>
              <a:t>Vous devez candidater dans toutes les spécialités de BAC professionnel de votre famille de métiers proposées dans</a:t>
            </a:r>
            <a:endParaRPr lang="fr-FR" sz="2200" b="0" u="none" strike="noStrike">
              <a:solidFill>
                <a:srgbClr val="000000"/>
              </a:solidFill>
              <a:effectLst/>
              <a:uFillTx/>
              <a:latin typeface="Calibri"/>
            </a:endParaRPr>
          </a:p>
          <a:p>
            <a:pPr algn="ctr" defTabSz="457200">
              <a:lnSpc>
                <a:spcPct val="150000"/>
              </a:lnSpc>
            </a:pPr>
            <a:r>
              <a:rPr lang="fr-FR" sz="2200" b="1" u="none" strike="noStrike">
                <a:solidFill>
                  <a:srgbClr val="F9000C"/>
                </a:solidFill>
                <a:effectLst/>
                <a:uFillTx/>
                <a:latin typeface="Trebuchet MS"/>
              </a:rPr>
              <a:t>votre établissement.</a:t>
            </a:r>
            <a:endParaRPr lang="fr-FR" sz="22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à coins arrondis 14"/>
          <p:cNvSpPr/>
          <p:nvPr/>
        </p:nvSpPr>
        <p:spPr>
          <a:xfrm>
            <a:off x="5427318" y="3439922"/>
            <a:ext cx="3741576" cy="325945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1287624" y="3439922"/>
            <a:ext cx="3806890" cy="32594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8" name="Titre 1"/>
          <p:cNvSpPr/>
          <p:nvPr/>
        </p:nvSpPr>
        <p:spPr>
          <a:xfrm>
            <a:off x="423000" y="256320"/>
            <a:ext cx="8909640" cy="509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10000"/>
              </a:lnSpc>
            </a:pPr>
            <a:r>
              <a:rPr lang="fr-FR" sz="2600" b="1" u="none" strike="noStrike" dirty="0" smtClean="0">
                <a:solidFill>
                  <a:schemeClr val="accent1"/>
                </a:solidFill>
                <a:effectLst/>
                <a:uFillTx/>
                <a:latin typeface="Trebuchet MS"/>
              </a:rPr>
              <a:t>LA RÉORIENTATION</a:t>
            </a:r>
            <a:endParaRPr lang="fr-FR" sz="2600" b="0" u="none" strike="noStrike" dirty="0">
              <a:solidFill>
                <a:srgbClr val="000000"/>
              </a:solidFill>
              <a:effectLst/>
              <a:uFillTx/>
              <a:latin typeface="Calibri"/>
            </a:endParaRPr>
          </a:p>
        </p:txBody>
      </p:sp>
      <p:sp>
        <p:nvSpPr>
          <p:cNvPr id="11" name="ZoneTexte 10"/>
          <p:cNvSpPr txBox="1"/>
          <p:nvPr/>
        </p:nvSpPr>
        <p:spPr>
          <a:xfrm>
            <a:off x="6325849" y="1134588"/>
            <a:ext cx="5115913" cy="1015663"/>
          </a:xfrm>
          <a:prstGeom prst="rect">
            <a:avLst/>
          </a:prstGeom>
          <a:solidFill>
            <a:schemeClr val="bg1"/>
          </a:solid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wrap="square" rtlCol="0">
            <a:spAutoFit/>
          </a:bodyPr>
          <a:lstStyle/>
          <a:p>
            <a:r>
              <a:rPr lang="fr-FR" sz="1500" b="1" dirty="0" smtClean="0">
                <a:solidFill>
                  <a:schemeClr val="tx1"/>
                </a:solidFill>
              </a:rPr>
              <a:t>Toutes les informations sur la voie professionnelle :</a:t>
            </a:r>
          </a:p>
          <a:p>
            <a:r>
              <a:rPr lang="fr-FR" sz="1500" dirty="0" smtClean="0">
                <a:solidFill>
                  <a:schemeClr val="tx1"/>
                </a:solidFill>
              </a:rPr>
              <a:t>https://www.onisep.fr/formation/apres-la-3-la-voie-professionnelle/les-diplomes-de-la-voie-pro/le-bac-professionnel/les-familles-de-metiers </a:t>
            </a:r>
            <a:endParaRPr lang="fr-FR" sz="1500" dirty="0">
              <a:solidFill>
                <a:schemeClr val="tx1"/>
              </a:solidFill>
            </a:endParaRPr>
          </a:p>
        </p:txBody>
      </p:sp>
      <p:sp>
        <p:nvSpPr>
          <p:cNvPr id="16" name="Rectangle à coins arrondis 15"/>
          <p:cNvSpPr/>
          <p:nvPr/>
        </p:nvSpPr>
        <p:spPr>
          <a:xfrm>
            <a:off x="2024220" y="932742"/>
            <a:ext cx="2107151" cy="58814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Choix de la voie professionnelle</a:t>
            </a:r>
            <a:endParaRPr lang="fr-FR" sz="1400" b="1" dirty="0">
              <a:solidFill>
                <a:schemeClr val="bg1"/>
              </a:solidFill>
            </a:endParaRPr>
          </a:p>
        </p:txBody>
      </p:sp>
      <p:sp>
        <p:nvSpPr>
          <p:cNvPr id="17" name="Rectangle à coins arrondis 16"/>
          <p:cNvSpPr/>
          <p:nvPr/>
        </p:nvSpPr>
        <p:spPr>
          <a:xfrm>
            <a:off x="276579" y="1717067"/>
            <a:ext cx="2660729" cy="527682"/>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Famille de métiers et spécialités de bac pro</a:t>
            </a:r>
            <a:endParaRPr lang="fr-FR" sz="1400" b="1" dirty="0">
              <a:solidFill>
                <a:schemeClr val="bg1"/>
              </a:solidFill>
            </a:endParaRPr>
          </a:p>
        </p:txBody>
      </p:sp>
      <p:sp>
        <p:nvSpPr>
          <p:cNvPr id="27" name="Rectangle à coins arrondis 26"/>
          <p:cNvSpPr/>
          <p:nvPr/>
        </p:nvSpPr>
        <p:spPr>
          <a:xfrm>
            <a:off x="3193097" y="1717067"/>
            <a:ext cx="2634232" cy="544571"/>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Spécialités de bac pro hors familles de métiers</a:t>
            </a:r>
            <a:endParaRPr lang="fr-FR" sz="1400" b="1" dirty="0">
              <a:solidFill>
                <a:schemeClr val="bg1"/>
              </a:solidFill>
            </a:endParaRPr>
          </a:p>
        </p:txBody>
      </p:sp>
      <p:sp>
        <p:nvSpPr>
          <p:cNvPr id="2" name="ZoneTexte 1"/>
          <p:cNvSpPr txBox="1"/>
          <p:nvPr/>
        </p:nvSpPr>
        <p:spPr>
          <a:xfrm>
            <a:off x="1362294" y="2841314"/>
            <a:ext cx="3928163" cy="4401205"/>
          </a:xfrm>
          <a:prstGeom prst="rect">
            <a:avLst/>
          </a:prstGeom>
          <a:noFill/>
        </p:spPr>
        <p:txBody>
          <a:bodyPr wrap="square" rtlCol="0">
            <a:spAutoFit/>
          </a:bodyPr>
          <a:lstStyle/>
          <a:p>
            <a:r>
              <a:rPr lang="fr-FR" b="1" dirty="0" smtClean="0"/>
              <a:t>Se réorienter, c’est : </a:t>
            </a:r>
          </a:p>
          <a:p>
            <a:endParaRPr lang="fr-FR" sz="1600" b="1" dirty="0" smtClean="0"/>
          </a:p>
          <a:p>
            <a:endParaRPr lang="fr-FR" sz="1600" dirty="0" smtClean="0"/>
          </a:p>
          <a:p>
            <a:r>
              <a:rPr lang="fr-FR" sz="1600" dirty="0" smtClean="0"/>
              <a:t>1) Travailler son projet</a:t>
            </a:r>
          </a:p>
          <a:p>
            <a:endParaRPr lang="fr-FR" sz="1600" dirty="0" smtClean="0"/>
          </a:p>
          <a:p>
            <a:pPr marL="285750" indent="-285750">
              <a:buFont typeface="Arial" panose="020B0604020202020204" pitchFamily="34" charset="0"/>
              <a:buChar char="•"/>
            </a:pPr>
            <a:r>
              <a:rPr lang="fr-FR" sz="1400" dirty="0" smtClean="0"/>
              <a:t>Faire des recherches documentaires</a:t>
            </a:r>
          </a:p>
          <a:p>
            <a:endParaRPr lang="fr-FR" sz="1400" dirty="0" smtClean="0"/>
          </a:p>
          <a:p>
            <a:pPr marL="285750" indent="-285750">
              <a:buFont typeface="Arial" panose="020B0604020202020204" pitchFamily="34" charset="0"/>
              <a:buChar char="•"/>
            </a:pPr>
            <a:r>
              <a:rPr lang="fr-FR" sz="1400" dirty="0" smtClean="0"/>
              <a:t>Réaliser des enquêtes métiers</a:t>
            </a:r>
          </a:p>
          <a:p>
            <a:endParaRPr lang="fr-FR" sz="1400" dirty="0" smtClean="0"/>
          </a:p>
          <a:p>
            <a:pPr marL="285750" indent="-285750">
              <a:buFont typeface="Arial" panose="020B0604020202020204" pitchFamily="34" charset="0"/>
              <a:buChar char="•"/>
            </a:pPr>
            <a:r>
              <a:rPr lang="fr-FR" sz="1400" dirty="0" smtClean="0"/>
              <a:t>Faire un </a:t>
            </a:r>
            <a:r>
              <a:rPr lang="fr-FR" sz="1400" dirty="0" smtClean="0"/>
              <a:t>stage</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smtClean="0"/>
              <a:t>S’informer sur les lycées qui proposent le bac pro souhaité</a:t>
            </a:r>
            <a:endParaRPr lang="fr-FR" sz="1400" dirty="0" smtClean="0"/>
          </a:p>
          <a:p>
            <a:endParaRPr lang="fr-FR" sz="1400" dirty="0" smtClean="0"/>
          </a:p>
          <a:p>
            <a:pPr marL="285750" indent="-285750">
              <a:buFont typeface="Arial" panose="020B0604020202020204" pitchFamily="34" charset="0"/>
              <a:buChar char="•"/>
            </a:pPr>
            <a:r>
              <a:rPr lang="fr-FR" sz="1400" dirty="0" smtClean="0"/>
              <a:t>Participer aux journées portes </a:t>
            </a:r>
            <a:r>
              <a:rPr lang="fr-FR" sz="1400" dirty="0" smtClean="0"/>
              <a:t>ouvertes / mini-stages </a:t>
            </a:r>
          </a:p>
          <a:p>
            <a:pPr marL="285750" indent="-285750">
              <a:buFont typeface="Arial" panose="020B0604020202020204" pitchFamily="34" charset="0"/>
              <a:buChar char="•"/>
            </a:pPr>
            <a:endParaRPr lang="fr-FR" sz="1400" dirty="0"/>
          </a:p>
          <a:p>
            <a:endParaRPr lang="fr-FR" sz="1400" dirty="0" smtClean="0"/>
          </a:p>
          <a:p>
            <a:endParaRPr lang="fr-FR" sz="1600" dirty="0" smtClean="0"/>
          </a:p>
        </p:txBody>
      </p:sp>
      <p:sp>
        <p:nvSpPr>
          <p:cNvPr id="13" name="ZoneTexte 12"/>
          <p:cNvSpPr txBox="1"/>
          <p:nvPr/>
        </p:nvSpPr>
        <p:spPr>
          <a:xfrm>
            <a:off x="5716568" y="3101598"/>
            <a:ext cx="4065024" cy="3693319"/>
          </a:xfrm>
          <a:prstGeom prst="rect">
            <a:avLst/>
          </a:prstGeom>
          <a:noFill/>
        </p:spPr>
        <p:txBody>
          <a:bodyPr wrap="square" rtlCol="0">
            <a:spAutoFit/>
          </a:bodyPr>
          <a:lstStyle/>
          <a:p>
            <a:endParaRPr lang="fr-FR" sz="1600" dirty="0" smtClean="0"/>
          </a:p>
          <a:p>
            <a:endParaRPr lang="fr-FR" sz="1600" dirty="0" smtClean="0"/>
          </a:p>
          <a:p>
            <a:r>
              <a:rPr lang="fr-FR" sz="1600" dirty="0"/>
              <a:t>2) Faire des vœux </a:t>
            </a:r>
            <a:endParaRPr lang="fr-FR" sz="1600" dirty="0" smtClean="0"/>
          </a:p>
          <a:p>
            <a:endParaRPr lang="fr-FR" sz="1600" dirty="0"/>
          </a:p>
          <a:p>
            <a:pPr marL="285750" indent="-285750">
              <a:buFont typeface="Arial" panose="020B0604020202020204" pitchFamily="34" charset="0"/>
              <a:buChar char="•"/>
            </a:pPr>
            <a:r>
              <a:rPr lang="fr-FR" sz="1400" dirty="0"/>
              <a:t>élargir les </a:t>
            </a:r>
            <a:r>
              <a:rPr lang="fr-FR" sz="1400" dirty="0" smtClean="0"/>
              <a:t>formations</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a:t>élargir la zone </a:t>
            </a:r>
            <a:r>
              <a:rPr lang="fr-FR" sz="1400" dirty="0" smtClean="0"/>
              <a:t>géographique</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smtClean="0"/>
              <a:t>Vœux </a:t>
            </a:r>
            <a:r>
              <a:rPr lang="fr-FR" sz="1400" dirty="0"/>
              <a:t>en </a:t>
            </a:r>
            <a:r>
              <a:rPr lang="fr-FR" sz="1400" dirty="0" smtClean="0"/>
              <a:t>2</a:t>
            </a:r>
            <a:r>
              <a:rPr lang="fr-FR" sz="1400" baseline="30000" dirty="0" smtClean="0"/>
              <a:t>nde</a:t>
            </a:r>
            <a:endParaRPr lang="fr-FR" sz="1400" dirty="0"/>
          </a:p>
          <a:p>
            <a:pPr marL="285750" indent="-285750">
              <a:buFont typeface="Arial" panose="020B0604020202020204" pitchFamily="34" charset="0"/>
              <a:buChar char="•"/>
            </a:pPr>
            <a:endParaRPr lang="fr-FR" sz="1400" dirty="0" smtClean="0"/>
          </a:p>
          <a:p>
            <a:pPr marL="285750" indent="-285750">
              <a:buFont typeface="Arial" panose="020B0604020202020204" pitchFamily="34" charset="0"/>
              <a:buChar char="•"/>
            </a:pPr>
            <a:r>
              <a:rPr lang="fr-FR" sz="1400" dirty="0"/>
              <a:t>V</a:t>
            </a:r>
            <a:r>
              <a:rPr lang="fr-FR" sz="1400" dirty="0" smtClean="0"/>
              <a:t>œux </a:t>
            </a:r>
            <a:r>
              <a:rPr lang="fr-FR" sz="1400" dirty="0"/>
              <a:t>en </a:t>
            </a:r>
            <a:r>
              <a:rPr lang="fr-FR" sz="1400" dirty="0" smtClean="0"/>
              <a:t>1</a:t>
            </a:r>
            <a:r>
              <a:rPr lang="fr-FR" sz="1400" baseline="30000" dirty="0" smtClean="0"/>
              <a:t>ère</a:t>
            </a:r>
            <a:endParaRPr lang="fr-FR" sz="1400" dirty="0"/>
          </a:p>
          <a:p>
            <a:pPr marL="285750" indent="-285750">
              <a:buFont typeface="Arial" panose="020B0604020202020204" pitchFamily="34" charset="0"/>
              <a:buChar char="•"/>
            </a:pPr>
            <a:endParaRPr lang="fr-FR" sz="1400" dirty="0" smtClean="0"/>
          </a:p>
          <a:p>
            <a:pPr marL="285750" indent="-285750">
              <a:buFont typeface="Arial" panose="020B0604020202020204" pitchFamily="34" charset="0"/>
              <a:buChar char="•"/>
            </a:pPr>
            <a:r>
              <a:rPr lang="fr-FR" sz="1400" dirty="0"/>
              <a:t>V</a:t>
            </a:r>
            <a:r>
              <a:rPr lang="fr-FR" sz="1400" dirty="0" smtClean="0"/>
              <a:t>œux </a:t>
            </a:r>
            <a:r>
              <a:rPr lang="fr-FR" sz="1400" dirty="0"/>
              <a:t>de </a:t>
            </a:r>
            <a:r>
              <a:rPr lang="fr-FR" sz="1400" dirty="0" smtClean="0"/>
              <a:t>sécurité</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smtClean="0"/>
              <a:t>Penser à l’apprentissage</a:t>
            </a:r>
            <a:endParaRPr lang="fr-FR" sz="1400" dirty="0"/>
          </a:p>
          <a:p>
            <a:endParaRPr lang="fr-FR" sz="1600" dirty="0" smtClean="0"/>
          </a:p>
        </p:txBody>
      </p:sp>
      <p:cxnSp>
        <p:nvCxnSpPr>
          <p:cNvPr id="7" name="Connecteur droit avec flèche 6"/>
          <p:cNvCxnSpPr/>
          <p:nvPr/>
        </p:nvCxnSpPr>
        <p:spPr>
          <a:xfrm flipV="1">
            <a:off x="2202024" y="1520890"/>
            <a:ext cx="875772" cy="2052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a:stCxn id="16" idx="2"/>
          </p:cNvCxnSpPr>
          <p:nvPr/>
        </p:nvCxnSpPr>
        <p:spPr>
          <a:xfrm flipH="1">
            <a:off x="2397967" y="1520890"/>
            <a:ext cx="679829" cy="20527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a:stCxn id="16" idx="2"/>
          </p:cNvCxnSpPr>
          <p:nvPr/>
        </p:nvCxnSpPr>
        <p:spPr>
          <a:xfrm>
            <a:off x="3077796" y="1520890"/>
            <a:ext cx="533151" cy="19617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1045918"/>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Rectangle 15"/>
          <p:cNvSpPr/>
          <p:nvPr/>
        </p:nvSpPr>
        <p:spPr>
          <a:xfrm>
            <a:off x="842400" y="3231000"/>
            <a:ext cx="2120040" cy="287640"/>
          </a:xfrm>
          <a:prstGeom prst="rect">
            <a:avLst/>
          </a:prstGeom>
          <a:solidFill>
            <a:schemeClr val="accent1"/>
          </a:solidFill>
          <a:ln cap="rnd">
            <a:solidFill>
              <a:srgbClr val="90C226"/>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84" name="Rectangle 16"/>
          <p:cNvSpPr/>
          <p:nvPr/>
        </p:nvSpPr>
        <p:spPr>
          <a:xfrm>
            <a:off x="842400" y="4298040"/>
            <a:ext cx="4026240" cy="287640"/>
          </a:xfrm>
          <a:prstGeom prst="rect">
            <a:avLst/>
          </a:prstGeom>
          <a:solidFill>
            <a:schemeClr val="accent1"/>
          </a:solidFill>
          <a:ln cap="rnd">
            <a:solidFill>
              <a:srgbClr val="90C226"/>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85" name="Rectangle 17"/>
          <p:cNvSpPr/>
          <p:nvPr/>
        </p:nvSpPr>
        <p:spPr>
          <a:xfrm>
            <a:off x="842400" y="5378400"/>
            <a:ext cx="5510520" cy="287640"/>
          </a:xfrm>
          <a:prstGeom prst="rect">
            <a:avLst/>
          </a:prstGeom>
          <a:solidFill>
            <a:schemeClr val="accent1"/>
          </a:solidFill>
          <a:ln cap="rnd">
            <a:solidFill>
              <a:srgbClr val="90C226"/>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86" name="Rectangle 10"/>
          <p:cNvSpPr/>
          <p:nvPr/>
        </p:nvSpPr>
        <p:spPr>
          <a:xfrm>
            <a:off x="842400" y="2184120"/>
            <a:ext cx="3372840" cy="287640"/>
          </a:xfrm>
          <a:prstGeom prst="rect">
            <a:avLst/>
          </a:prstGeom>
          <a:solidFill>
            <a:schemeClr val="accent1"/>
          </a:solidFill>
          <a:ln cap="rnd">
            <a:solidFill>
              <a:srgbClr val="90C226"/>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87" name="Rectangle 12"/>
          <p:cNvSpPr/>
          <p:nvPr/>
        </p:nvSpPr>
        <p:spPr>
          <a:xfrm>
            <a:off x="477720" y="2114640"/>
            <a:ext cx="8418240" cy="4246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72880" indent="-272880" algn="just" defTabSz="457200">
              <a:lnSpc>
                <a:spcPct val="100000"/>
              </a:lnSpc>
              <a:spcAft>
                <a:spcPts val="1199"/>
              </a:spcAft>
              <a:buClr>
                <a:srgbClr val="90C226"/>
              </a:buClr>
              <a:buFont typeface="Times New Roman"/>
              <a:buChar char="►"/>
            </a:pPr>
            <a:r>
              <a:rPr lang="fr-FR" sz="2000" b="1" u="none" strike="noStrike">
                <a:solidFill>
                  <a:schemeClr val="lt1"/>
                </a:solidFill>
                <a:effectLst/>
                <a:uFillTx/>
                <a:latin typeface="Trebuchet MS"/>
              </a:rPr>
              <a:t>vos professeurs principaux : </a:t>
            </a:r>
            <a:r>
              <a:rPr lang="fr-FR" sz="2000" b="0" u="none" strike="noStrike">
                <a:solidFill>
                  <a:schemeClr val="dk1"/>
                </a:solidFill>
                <a:effectLst/>
                <a:uFillTx/>
                <a:latin typeface="Trebuchet MS"/>
              </a:rPr>
              <a:t>ils suivent votre scolarité de près, vous connaissent bien et peuvent donc répondre à vos interrogations, lever vos doutes et vous éclairer dans vos choix ; </a:t>
            </a:r>
            <a:endParaRPr lang="fr-FR" sz="2000" b="0" u="none" strike="noStrike">
              <a:solidFill>
                <a:srgbClr val="000000"/>
              </a:solidFill>
              <a:effectLst/>
              <a:uFillTx/>
              <a:latin typeface="Calibri"/>
            </a:endParaRPr>
          </a:p>
          <a:p>
            <a:pPr marL="272880" indent="-272880" algn="just" defTabSz="457200">
              <a:lnSpc>
                <a:spcPct val="100000"/>
              </a:lnSpc>
              <a:spcAft>
                <a:spcPts val="1199"/>
              </a:spcAft>
              <a:buClr>
                <a:srgbClr val="90C226"/>
              </a:buClr>
              <a:buFont typeface="Times New Roman"/>
              <a:buChar char="►"/>
            </a:pPr>
            <a:r>
              <a:rPr lang="fr-FR" sz="2000" b="1" u="none" strike="noStrike">
                <a:solidFill>
                  <a:schemeClr val="lt1"/>
                </a:solidFill>
                <a:effectLst/>
                <a:uFillTx/>
                <a:latin typeface="Trebuchet MS"/>
              </a:rPr>
              <a:t>vos professeurs :</a:t>
            </a:r>
            <a:r>
              <a:rPr lang="fr-FR" sz="2000" b="0" u="none" strike="noStrike">
                <a:solidFill>
                  <a:schemeClr val="lt1"/>
                </a:solidFill>
                <a:effectLst/>
                <a:uFillTx/>
                <a:latin typeface="Trebuchet MS"/>
              </a:rPr>
              <a:t> </a:t>
            </a:r>
            <a:r>
              <a:rPr lang="fr-FR" sz="2000" b="0" u="none" strike="noStrike">
                <a:solidFill>
                  <a:schemeClr val="dk1"/>
                </a:solidFill>
                <a:effectLst/>
                <a:uFillTx/>
                <a:latin typeface="Trebuchet MS"/>
              </a:rPr>
              <a:t>ils peuvent vous aider à faire le point dans leur discipline et à mieux appréhender la manière dont elle sera traitée dans l’enseignement supérieur ;</a:t>
            </a:r>
            <a:endParaRPr lang="fr-FR" sz="2000" b="0" u="none" strike="noStrike">
              <a:solidFill>
                <a:srgbClr val="000000"/>
              </a:solidFill>
              <a:effectLst/>
              <a:uFillTx/>
              <a:latin typeface="Calibri"/>
            </a:endParaRPr>
          </a:p>
          <a:p>
            <a:pPr marL="272880" indent="-272880" algn="just" defTabSz="457200">
              <a:lnSpc>
                <a:spcPct val="100000"/>
              </a:lnSpc>
              <a:spcAft>
                <a:spcPts val="1199"/>
              </a:spcAft>
              <a:buClr>
                <a:srgbClr val="90C226"/>
              </a:buClr>
              <a:buFont typeface="Times New Roman"/>
              <a:buChar char="►"/>
            </a:pPr>
            <a:r>
              <a:rPr lang="fr-FR" sz="2000" b="1" u="none" strike="noStrike">
                <a:solidFill>
                  <a:schemeClr val="lt1"/>
                </a:solidFill>
                <a:effectLst/>
                <a:uFillTx/>
                <a:latin typeface="Trebuchet MS"/>
              </a:rPr>
              <a:t>les professeurs documentalistes : </a:t>
            </a:r>
            <a:r>
              <a:rPr lang="fr-FR" sz="2000" b="0" u="none" strike="noStrike">
                <a:solidFill>
                  <a:schemeClr val="dk1"/>
                </a:solidFill>
                <a:effectLst/>
                <a:uFillTx/>
                <a:latin typeface="Trebuchet MS"/>
              </a:rPr>
              <a:t>ils mettent à votre disposition au CDI de nombreuses ressources documentaires et peuvent vous aider dans vos recherches ;</a:t>
            </a:r>
            <a:endParaRPr lang="fr-FR" sz="2000" b="0" u="none" strike="noStrike">
              <a:solidFill>
                <a:srgbClr val="000000"/>
              </a:solidFill>
              <a:effectLst/>
              <a:uFillTx/>
              <a:latin typeface="Calibri"/>
            </a:endParaRPr>
          </a:p>
          <a:p>
            <a:pPr marL="272880" indent="-272880" algn="just" defTabSz="457200">
              <a:lnSpc>
                <a:spcPct val="100000"/>
              </a:lnSpc>
              <a:spcAft>
                <a:spcPts val="1199"/>
              </a:spcAft>
              <a:buClr>
                <a:srgbClr val="90C226"/>
              </a:buClr>
              <a:buFont typeface="Times New Roman"/>
              <a:buChar char="►"/>
            </a:pPr>
            <a:r>
              <a:rPr lang="fr-FR" sz="2000" b="1" u="none" strike="noStrike">
                <a:solidFill>
                  <a:schemeClr val="lt1"/>
                </a:solidFill>
                <a:effectLst/>
                <a:uFillTx/>
                <a:latin typeface="Trebuchet MS"/>
              </a:rPr>
              <a:t>les psychologues de l’Éducation Nationale : </a:t>
            </a:r>
            <a:r>
              <a:rPr lang="fr-FR" sz="2000" b="0" u="none" strike="noStrike">
                <a:solidFill>
                  <a:schemeClr val="dk1"/>
                </a:solidFill>
                <a:effectLst/>
                <a:uFillTx/>
                <a:latin typeface="Trebuchet MS"/>
              </a:rPr>
              <a:t>elles vous aident à affiner votre projet, examinent avec vous les différents enjeux et vous aident à hiérarchiser vos critères de choix.</a:t>
            </a:r>
            <a:endParaRPr lang="fr-FR" sz="2000" b="0" u="none" strike="noStrike">
              <a:solidFill>
                <a:srgbClr val="000000"/>
              </a:solidFill>
              <a:effectLst/>
              <a:uFillTx/>
              <a:latin typeface="Calibri"/>
            </a:endParaRPr>
          </a:p>
        </p:txBody>
      </p:sp>
      <p:sp>
        <p:nvSpPr>
          <p:cNvPr id="388" name="Titre 1"/>
          <p:cNvSpPr/>
          <p:nvPr/>
        </p:nvSpPr>
        <p:spPr>
          <a:xfrm>
            <a:off x="378360" y="484920"/>
            <a:ext cx="8517600" cy="532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10000"/>
              </a:lnSpc>
            </a:pPr>
            <a:r>
              <a:rPr lang="fr-FR" sz="2800" b="1" u="none" strike="noStrike">
                <a:solidFill>
                  <a:schemeClr val="accent1"/>
                </a:solidFill>
                <a:effectLst/>
                <a:uFillTx/>
                <a:latin typeface="Trebuchet MS"/>
              </a:rPr>
              <a:t>POUR VOUS AIDER</a:t>
            </a:r>
            <a:endParaRPr lang="fr-FR" sz="2800" b="0" u="none" strike="noStrike">
              <a:solidFill>
                <a:srgbClr val="000000"/>
              </a:solidFill>
              <a:effectLst/>
              <a:uFillTx/>
              <a:latin typeface="Calibri"/>
            </a:endParaRPr>
          </a:p>
        </p:txBody>
      </p:sp>
      <p:sp>
        <p:nvSpPr>
          <p:cNvPr id="389" name="Rectangle 1"/>
          <p:cNvSpPr/>
          <p:nvPr/>
        </p:nvSpPr>
        <p:spPr>
          <a:xfrm>
            <a:off x="477720" y="1274400"/>
            <a:ext cx="8418240" cy="49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3160" algn="just" defTabSz="457200">
              <a:lnSpc>
                <a:spcPct val="100000"/>
              </a:lnSpc>
            </a:pPr>
            <a:r>
              <a:rPr lang="fr-FR" sz="2600" b="1" u="none" strike="noStrike">
                <a:solidFill>
                  <a:schemeClr val="accent1"/>
                </a:solidFill>
                <a:effectLst/>
                <a:uFillTx/>
                <a:latin typeface="Trebuchet MS"/>
              </a:rPr>
              <a:t>Personnes ressources</a:t>
            </a:r>
            <a:endParaRPr lang="fr-FR" sz="26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ZoneTexte 10"/>
          <p:cNvSpPr/>
          <p:nvPr/>
        </p:nvSpPr>
        <p:spPr>
          <a:xfrm>
            <a:off x="457200" y="575280"/>
            <a:ext cx="8473680" cy="49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3160" defTabSz="457200">
              <a:lnSpc>
                <a:spcPct val="100000"/>
              </a:lnSpc>
            </a:pPr>
            <a:r>
              <a:rPr lang="fr-FR" sz="2600" b="1" u="none" strike="noStrike">
                <a:solidFill>
                  <a:schemeClr val="accent1"/>
                </a:solidFill>
                <a:effectLst/>
                <a:uFillTx/>
                <a:latin typeface="Trebuchet MS"/>
              </a:rPr>
              <a:t>Lieux ressources</a:t>
            </a:r>
            <a:endParaRPr lang="fr-FR" sz="2600" b="0" u="none" strike="noStrike">
              <a:solidFill>
                <a:srgbClr val="000000"/>
              </a:solidFill>
              <a:effectLst/>
              <a:uFillTx/>
              <a:latin typeface="Calibri"/>
            </a:endParaRPr>
          </a:p>
        </p:txBody>
      </p:sp>
      <p:sp>
        <p:nvSpPr>
          <p:cNvPr id="391" name="ZoneTexte 8"/>
          <p:cNvSpPr/>
          <p:nvPr/>
        </p:nvSpPr>
        <p:spPr>
          <a:xfrm>
            <a:off x="449280" y="2261160"/>
            <a:ext cx="8473680" cy="49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3160" defTabSz="457200">
              <a:lnSpc>
                <a:spcPct val="100000"/>
              </a:lnSpc>
            </a:pPr>
            <a:r>
              <a:rPr lang="fr-FR" sz="2600" b="1" u="none" strike="noStrike">
                <a:solidFill>
                  <a:schemeClr val="accent1"/>
                </a:solidFill>
                <a:effectLst/>
                <a:uFillTx/>
                <a:latin typeface="Trebuchet MS"/>
              </a:rPr>
              <a:t>Sites internet</a:t>
            </a:r>
            <a:endParaRPr lang="fr-FR" sz="2600" b="0" u="none" strike="noStrike">
              <a:solidFill>
                <a:srgbClr val="000000"/>
              </a:solidFill>
              <a:effectLst/>
              <a:uFillTx/>
              <a:latin typeface="Calibri"/>
            </a:endParaRPr>
          </a:p>
        </p:txBody>
      </p:sp>
      <p:sp>
        <p:nvSpPr>
          <p:cNvPr id="392" name="ZoneTexte 16"/>
          <p:cNvSpPr/>
          <p:nvPr/>
        </p:nvSpPr>
        <p:spPr>
          <a:xfrm>
            <a:off x="457200" y="5499720"/>
            <a:ext cx="8473680" cy="49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3160" defTabSz="457200">
              <a:lnSpc>
                <a:spcPct val="100000"/>
              </a:lnSpc>
            </a:pPr>
            <a:r>
              <a:rPr lang="fr-FR" sz="2600" b="1" u="none" strike="noStrike">
                <a:solidFill>
                  <a:schemeClr val="accent1"/>
                </a:solidFill>
                <a:effectLst/>
                <a:uFillTx/>
                <a:latin typeface="Trebuchet MS"/>
              </a:rPr>
              <a:t>Évènements</a:t>
            </a:r>
            <a:endParaRPr lang="fr-FR" sz="2600" b="0" u="none" strike="noStrike">
              <a:solidFill>
                <a:srgbClr val="000000"/>
              </a:solidFill>
              <a:effectLst/>
              <a:uFillTx/>
              <a:latin typeface="Calibri"/>
            </a:endParaRPr>
          </a:p>
        </p:txBody>
      </p:sp>
      <p:pic>
        <p:nvPicPr>
          <p:cNvPr id="393" name="Picture 11">
            <a:hlinkClick r:id="rId2"/>
          </p:cNvPr>
          <p:cNvPicPr/>
          <p:nvPr/>
        </p:nvPicPr>
        <p:blipFill>
          <a:blip r:embed="rId3"/>
          <a:stretch/>
        </p:blipFill>
        <p:spPr>
          <a:xfrm>
            <a:off x="4549320" y="5171760"/>
            <a:ext cx="1338840" cy="1148400"/>
          </a:xfrm>
          <a:prstGeom prst="rect">
            <a:avLst/>
          </a:prstGeom>
          <a:noFill/>
          <a:ln w="9525">
            <a:noFill/>
          </a:ln>
        </p:spPr>
      </p:pic>
      <p:sp>
        <p:nvSpPr>
          <p:cNvPr id="394" name="ZoneTexte 23"/>
          <p:cNvSpPr/>
          <p:nvPr/>
        </p:nvSpPr>
        <p:spPr>
          <a:xfrm>
            <a:off x="449280" y="3883680"/>
            <a:ext cx="8473680" cy="49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73160" defTabSz="457200">
              <a:lnSpc>
                <a:spcPct val="100000"/>
              </a:lnSpc>
            </a:pPr>
            <a:r>
              <a:rPr lang="fr-FR" sz="2600" b="1" u="none" strike="noStrike">
                <a:solidFill>
                  <a:schemeClr val="accent1"/>
                </a:solidFill>
                <a:effectLst/>
                <a:uFillTx/>
                <a:latin typeface="Trebuchet MS"/>
              </a:rPr>
              <a:t>Publications de l’ONISEP</a:t>
            </a:r>
            <a:endParaRPr lang="fr-FR" sz="2600" b="0" u="none" strike="noStrike">
              <a:solidFill>
                <a:srgbClr val="000000"/>
              </a:solidFill>
              <a:effectLst/>
              <a:uFillTx/>
              <a:latin typeface="Calibri"/>
            </a:endParaRPr>
          </a:p>
        </p:txBody>
      </p:sp>
      <p:pic>
        <p:nvPicPr>
          <p:cNvPr id="395" name="Picture 2">
            <a:hlinkClick r:id="rId4"/>
          </p:cNvPr>
          <p:cNvPicPr/>
          <p:nvPr/>
        </p:nvPicPr>
        <p:blipFill>
          <a:blip r:embed="rId5"/>
          <a:stretch/>
        </p:blipFill>
        <p:spPr>
          <a:xfrm>
            <a:off x="7255080" y="288000"/>
            <a:ext cx="1076040" cy="1066320"/>
          </a:xfrm>
          <a:prstGeom prst="rect">
            <a:avLst/>
          </a:prstGeom>
          <a:noFill/>
          <a:ln w="0">
            <a:noFill/>
          </a:ln>
        </p:spPr>
      </p:pic>
      <p:pic>
        <p:nvPicPr>
          <p:cNvPr id="396" name="Picture 4" descr="Annuaire : Centre d&amp;#39;Information et d&amp;#39;Orientation Marseille Centre | Osez le  Mix">
            <a:hlinkClick r:id="rId6"/>
          </p:cNvPr>
          <p:cNvPicPr/>
          <p:nvPr/>
        </p:nvPicPr>
        <p:blipFill>
          <a:blip r:embed="rId7"/>
          <a:srcRect l="21574" t="18758" r="20009" b="18342"/>
          <a:stretch/>
        </p:blipFill>
        <p:spPr>
          <a:xfrm>
            <a:off x="4651200" y="326880"/>
            <a:ext cx="1531080" cy="988920"/>
          </a:xfrm>
          <a:prstGeom prst="rect">
            <a:avLst/>
          </a:prstGeom>
          <a:noFill/>
          <a:ln w="0">
            <a:noFill/>
          </a:ln>
        </p:spPr>
      </p:pic>
      <p:sp>
        <p:nvSpPr>
          <p:cNvPr id="397" name="AutoShape 6" descr="Logo de la République Française"/>
          <p:cNvSpPr/>
          <p:nvPr/>
        </p:nvSpPr>
        <p:spPr>
          <a:xfrm>
            <a:off x="155520" y="-503280"/>
            <a:ext cx="4838400" cy="10472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457200">
              <a:lnSpc>
                <a:spcPct val="100000"/>
              </a:lnSpc>
            </a:pPr>
            <a:endParaRPr lang="fr-FR" sz="1800" b="0" u="none" strike="noStrike">
              <a:solidFill>
                <a:schemeClr val="dk1"/>
              </a:solidFill>
              <a:effectLst/>
              <a:uFillTx/>
              <a:latin typeface="Trebuchet MS"/>
            </a:endParaRPr>
          </a:p>
        </p:txBody>
      </p:sp>
      <p:pic>
        <p:nvPicPr>
          <p:cNvPr id="398" name="Picture 8">
            <a:hlinkClick r:id="rId8"/>
          </p:cNvPr>
          <p:cNvPicPr/>
          <p:nvPr/>
        </p:nvPicPr>
        <p:blipFill>
          <a:blip r:embed="rId9"/>
          <a:srcRect l="11992" t="22165" r="69097" b="68199"/>
          <a:stretch/>
        </p:blipFill>
        <p:spPr>
          <a:xfrm>
            <a:off x="6363360" y="2507400"/>
            <a:ext cx="2859120" cy="817560"/>
          </a:xfrm>
          <a:prstGeom prst="rect">
            <a:avLst/>
          </a:prstGeom>
          <a:noFill/>
          <a:ln w="0">
            <a:noFill/>
          </a:ln>
        </p:spPr>
      </p:pic>
      <p:sp>
        <p:nvSpPr>
          <p:cNvPr id="399" name="AutoShape 11" descr="mon ent occitanie - mon ENT Occitanie - Site inter-établissements"/>
          <p:cNvSpPr/>
          <p:nvPr/>
        </p:nvSpPr>
        <p:spPr>
          <a:xfrm>
            <a:off x="155520" y="-1012680"/>
            <a:ext cx="2123640" cy="212364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457200">
              <a:lnSpc>
                <a:spcPct val="100000"/>
              </a:lnSpc>
            </a:pPr>
            <a:endParaRPr lang="fr-FR" sz="1800" b="0" u="none" strike="noStrike">
              <a:solidFill>
                <a:schemeClr val="dk1"/>
              </a:solidFill>
              <a:effectLst/>
              <a:uFillTx/>
              <a:latin typeface="Trebuchet MS"/>
            </a:endParaRPr>
          </a:p>
        </p:txBody>
      </p:sp>
      <p:pic>
        <p:nvPicPr>
          <p:cNvPr id="400" name="Picture 13" descr="mon ent occitanie - mon ENT Occitanie - Site inter-établissements">
            <a:hlinkClick r:id="rId10"/>
          </p:cNvPr>
          <p:cNvPicPr/>
          <p:nvPr/>
        </p:nvPicPr>
        <p:blipFill>
          <a:blip r:embed="rId11"/>
          <a:stretch/>
        </p:blipFill>
        <p:spPr>
          <a:xfrm>
            <a:off x="3340080" y="1905120"/>
            <a:ext cx="1203840" cy="1203840"/>
          </a:xfrm>
          <a:prstGeom prst="rect">
            <a:avLst/>
          </a:prstGeom>
          <a:noFill/>
          <a:ln w="0">
            <a:noFill/>
          </a:ln>
        </p:spPr>
      </p:pic>
      <p:pic>
        <p:nvPicPr>
          <p:cNvPr id="401" name="Picture 14">
            <a:hlinkClick r:id="rId12"/>
          </p:cNvPr>
          <p:cNvPicPr/>
          <p:nvPr/>
        </p:nvPicPr>
        <p:blipFill>
          <a:blip r:embed="rId13"/>
          <a:srcRect l="6297" t="15256" r="73579" b="70536"/>
          <a:stretch/>
        </p:blipFill>
        <p:spPr>
          <a:xfrm>
            <a:off x="6839280" y="5367600"/>
            <a:ext cx="1907640" cy="756720"/>
          </a:xfrm>
          <a:prstGeom prst="rect">
            <a:avLst/>
          </a:prstGeom>
          <a:noFill/>
          <a:ln w="0">
            <a:noFill/>
          </a:ln>
        </p:spPr>
      </p:pic>
      <p:pic>
        <p:nvPicPr>
          <p:cNvPr id="402" name="Picture 2" descr="onisep-351729 - établissement St Charles Arles">
            <a:hlinkClick r:id="rId14"/>
          </p:cNvPr>
          <p:cNvPicPr/>
          <p:nvPr/>
        </p:nvPicPr>
        <p:blipFill>
          <a:blip r:embed="rId15"/>
          <a:stretch/>
        </p:blipFill>
        <p:spPr>
          <a:xfrm>
            <a:off x="6949440" y="1767600"/>
            <a:ext cx="1686960" cy="493200"/>
          </a:xfrm>
          <a:prstGeom prst="rect">
            <a:avLst/>
          </a:prstGeom>
          <a:noFill/>
          <a:ln w="0">
            <a:noFill/>
          </a:ln>
        </p:spPr>
      </p:pic>
      <p:pic>
        <p:nvPicPr>
          <p:cNvPr id="403" name="Picture 4">
            <a:hlinkClick r:id="rId16"/>
          </p:cNvPr>
          <p:cNvPicPr/>
          <p:nvPr/>
        </p:nvPicPr>
        <p:blipFill>
          <a:blip r:embed="rId17"/>
          <a:srcRect l="20666" t="20733" r="40939" b="12170"/>
          <a:stretch/>
        </p:blipFill>
        <p:spPr>
          <a:xfrm>
            <a:off x="4896360" y="1996200"/>
            <a:ext cx="1040040" cy="1022040"/>
          </a:xfrm>
          <a:prstGeom prst="rect">
            <a:avLst/>
          </a:prstGeom>
          <a:noFill/>
          <a:ln w="0">
            <a:noFill/>
          </a:ln>
        </p:spPr>
      </p:pic>
      <p:pic>
        <p:nvPicPr>
          <p:cNvPr id="404" name="Picture 5"/>
          <p:cNvPicPr/>
          <p:nvPr/>
        </p:nvPicPr>
        <p:blipFill>
          <a:blip r:embed="rId18"/>
          <a:srcRect l="3832" t="20394" r="77860" b="46870"/>
          <a:stretch/>
        </p:blipFill>
        <p:spPr>
          <a:xfrm>
            <a:off x="5970600" y="3584520"/>
            <a:ext cx="1078920" cy="1084680"/>
          </a:xfrm>
          <a:prstGeom prst="rect">
            <a:avLst/>
          </a:prstGeom>
          <a:noFill/>
          <a:ln w="0">
            <a:noFill/>
          </a:ln>
        </p:spPr>
      </p:pic>
      <p:pic>
        <p:nvPicPr>
          <p:cNvPr id="405" name="Picture 6"/>
          <p:cNvPicPr/>
          <p:nvPr/>
        </p:nvPicPr>
        <p:blipFill>
          <a:blip r:embed="rId18"/>
          <a:srcRect l="24523" t="20443" r="57305" b="46796"/>
          <a:stretch/>
        </p:blipFill>
        <p:spPr>
          <a:xfrm>
            <a:off x="7257240" y="3583440"/>
            <a:ext cx="1070640" cy="1085760"/>
          </a:xfrm>
          <a:prstGeom prst="rect">
            <a:avLst/>
          </a:prstGeom>
          <a:noFill/>
          <a:ln w="0">
            <a:noFill/>
          </a:ln>
        </p:spPr>
      </p:pic>
      <p:pic>
        <p:nvPicPr>
          <p:cNvPr id="406" name="Picture 7"/>
          <p:cNvPicPr/>
          <p:nvPr/>
        </p:nvPicPr>
        <p:blipFill>
          <a:blip r:embed="rId18"/>
          <a:srcRect l="44765" t="20226" r="36570" b="47200"/>
          <a:stretch/>
        </p:blipFill>
        <p:spPr>
          <a:xfrm>
            <a:off x="8535600" y="3590280"/>
            <a:ext cx="1099800" cy="1079280"/>
          </a:xfrm>
          <a:prstGeom prst="rect">
            <a:avLst/>
          </a:prstGeom>
          <a:noFill/>
          <a:ln w="0">
            <a:noFill/>
          </a:ln>
        </p:spPr>
      </p:pic>
      <p:pic>
        <p:nvPicPr>
          <p:cNvPr id="407" name="Picture 9"/>
          <p:cNvPicPr/>
          <p:nvPr/>
        </p:nvPicPr>
        <p:blipFill>
          <a:blip r:embed="rId18"/>
          <a:srcRect l="24473" t="56796" r="57061" b="10645"/>
          <a:stretch/>
        </p:blipFill>
        <p:spPr>
          <a:xfrm>
            <a:off x="4674600" y="3590280"/>
            <a:ext cx="1088280" cy="1078920"/>
          </a:xfrm>
          <a:prstGeom prst="rect">
            <a:avLst/>
          </a:prstGeom>
          <a:noFill/>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8" name="Picture 4"/>
          <p:cNvPicPr/>
          <p:nvPr/>
        </p:nvPicPr>
        <p:blipFill>
          <a:blip r:embed="rId3"/>
          <a:stretch/>
        </p:blipFill>
        <p:spPr>
          <a:xfrm>
            <a:off x="-16920" y="-12600"/>
            <a:ext cx="12225600" cy="6883200"/>
          </a:xfrm>
          <a:prstGeom prst="rect">
            <a:avLst/>
          </a:prstGeom>
          <a:noFill/>
          <a:ln w="0">
            <a:noFill/>
          </a:ln>
        </p:spPr>
      </p:pic>
      <p:sp>
        <p:nvSpPr>
          <p:cNvPr id="409" name="Rectangle 10"/>
          <p:cNvSpPr/>
          <p:nvPr/>
        </p:nvSpPr>
        <p:spPr>
          <a:xfrm>
            <a:off x="1073520" y="1340640"/>
            <a:ext cx="10044360" cy="5076859"/>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457200">
              <a:lnSpc>
                <a:spcPct val="150000"/>
              </a:lnSpc>
            </a:pPr>
            <a:r>
              <a:rPr lang="fr-FR" sz="1800" b="1" u="none" strike="noStrike" dirty="0">
                <a:solidFill>
                  <a:schemeClr val="dk1"/>
                </a:solidFill>
                <a:effectLst/>
                <a:uFillTx/>
                <a:latin typeface="Trebuchet MS"/>
              </a:rPr>
              <a:t>Les psychologues de l’Éducation </a:t>
            </a:r>
            <a:r>
              <a:rPr lang="fr-FR" sz="1800" b="1" u="none" strike="noStrike" dirty="0" smtClean="0">
                <a:solidFill>
                  <a:schemeClr val="dk1"/>
                </a:solidFill>
                <a:effectLst/>
                <a:uFillTx/>
                <a:latin typeface="Trebuchet MS"/>
              </a:rPr>
              <a:t>Nationale</a:t>
            </a:r>
          </a:p>
          <a:p>
            <a:pPr algn="ctr" defTabSz="457200">
              <a:lnSpc>
                <a:spcPct val="150000"/>
              </a:lnSpc>
            </a:pPr>
            <a:r>
              <a:rPr lang="fr-FR" sz="1800" b="1" u="none" strike="noStrike" dirty="0" smtClean="0">
                <a:solidFill>
                  <a:schemeClr val="dk1"/>
                </a:solidFill>
                <a:effectLst/>
                <a:uFillTx/>
                <a:latin typeface="Trebuchet MS"/>
              </a:rPr>
              <a:t>Mme Muriel SAVINA et Mme </a:t>
            </a:r>
            <a:r>
              <a:rPr lang="fr-FR" sz="1800" b="1" u="none" strike="noStrike" dirty="0" err="1" smtClean="0">
                <a:solidFill>
                  <a:schemeClr val="dk1"/>
                </a:solidFill>
                <a:effectLst/>
                <a:uFillTx/>
                <a:latin typeface="Trebuchet MS"/>
              </a:rPr>
              <a:t>Ilona</a:t>
            </a:r>
            <a:r>
              <a:rPr lang="fr-FR" sz="1800" b="1" u="none" strike="noStrike" dirty="0" smtClean="0">
                <a:solidFill>
                  <a:schemeClr val="dk1"/>
                </a:solidFill>
                <a:effectLst/>
                <a:uFillTx/>
                <a:latin typeface="Trebuchet MS"/>
              </a:rPr>
              <a:t> </a:t>
            </a:r>
            <a:r>
              <a:rPr lang="fr-FR" sz="1800" b="1" u="none" strike="noStrike" dirty="0" err="1" smtClean="0">
                <a:solidFill>
                  <a:schemeClr val="dk1"/>
                </a:solidFill>
                <a:effectLst/>
                <a:uFillTx/>
                <a:latin typeface="Trebuchet MS"/>
              </a:rPr>
              <a:t>Ferriere</a:t>
            </a:r>
            <a:r>
              <a:rPr lang="fr-FR" sz="1800" b="1" u="none" strike="noStrike" dirty="0" smtClean="0">
                <a:solidFill>
                  <a:schemeClr val="dk1"/>
                </a:solidFill>
                <a:effectLst/>
                <a:uFillTx/>
                <a:latin typeface="Trebuchet MS"/>
              </a:rPr>
              <a:t>,</a:t>
            </a:r>
            <a:endParaRPr lang="fr-FR" sz="1800" b="0" u="none" strike="noStrike" dirty="0">
              <a:solidFill>
                <a:srgbClr val="000000"/>
              </a:solidFill>
              <a:effectLst/>
              <a:uFillTx/>
              <a:latin typeface="Calibri"/>
            </a:endParaRPr>
          </a:p>
          <a:p>
            <a:pPr algn="ctr" defTabSz="457200">
              <a:lnSpc>
                <a:spcPct val="150000"/>
              </a:lnSpc>
            </a:pPr>
            <a:r>
              <a:rPr lang="fr-FR" sz="1800" b="0" u="none" strike="noStrike" dirty="0">
                <a:solidFill>
                  <a:schemeClr val="dk1"/>
                </a:solidFill>
                <a:effectLst/>
                <a:uFillTx/>
                <a:latin typeface="Trebuchet MS"/>
              </a:rPr>
              <a:t> reçoivent les élèves et leurs familles au lycée :</a:t>
            </a:r>
            <a:endParaRPr lang="fr-FR" sz="1800" b="0" u="none" strike="noStrike" dirty="0">
              <a:solidFill>
                <a:srgbClr val="000000"/>
              </a:solidFill>
              <a:effectLst/>
              <a:uFillTx/>
              <a:latin typeface="Calibri"/>
            </a:endParaRPr>
          </a:p>
          <a:p>
            <a:pPr algn="ctr" defTabSz="457200">
              <a:lnSpc>
                <a:spcPct val="150000"/>
              </a:lnSpc>
            </a:pPr>
            <a:r>
              <a:rPr lang="fr-FR" sz="1800" b="1" u="none" strike="noStrike" dirty="0">
                <a:solidFill>
                  <a:schemeClr val="dk1"/>
                </a:solidFill>
                <a:effectLst/>
                <a:uFillTx/>
                <a:latin typeface="Trebuchet MS"/>
              </a:rPr>
              <a:t>le lundi </a:t>
            </a:r>
            <a:r>
              <a:rPr lang="fr-FR" sz="1800" b="1" u="none" strike="noStrike" dirty="0" smtClean="0">
                <a:solidFill>
                  <a:schemeClr val="dk1"/>
                </a:solidFill>
                <a:effectLst/>
                <a:uFillTx/>
                <a:latin typeface="Trebuchet MS"/>
              </a:rPr>
              <a:t>après-midi en semaine A, </a:t>
            </a:r>
            <a:r>
              <a:rPr lang="fr-FR" sz="1800" b="1" u="none" strike="noStrike" dirty="0">
                <a:solidFill>
                  <a:schemeClr val="dk1"/>
                </a:solidFill>
                <a:effectLst/>
                <a:uFillTx/>
                <a:latin typeface="Trebuchet MS"/>
              </a:rPr>
              <a:t>le mardi toute la journée, </a:t>
            </a:r>
            <a:endParaRPr lang="fr-FR" sz="1800" b="0" u="none" strike="noStrike" dirty="0">
              <a:solidFill>
                <a:srgbClr val="000000"/>
              </a:solidFill>
              <a:effectLst/>
              <a:uFillTx/>
              <a:latin typeface="Calibri"/>
            </a:endParaRPr>
          </a:p>
          <a:p>
            <a:pPr algn="ctr" defTabSz="457200">
              <a:lnSpc>
                <a:spcPct val="150000"/>
              </a:lnSpc>
            </a:pPr>
            <a:r>
              <a:rPr lang="fr-FR" sz="1800" b="1" u="none" strike="noStrike" dirty="0">
                <a:solidFill>
                  <a:schemeClr val="dk1"/>
                </a:solidFill>
                <a:effectLst/>
                <a:uFillTx/>
                <a:latin typeface="Trebuchet MS"/>
              </a:rPr>
              <a:t>le mercredi </a:t>
            </a:r>
            <a:r>
              <a:rPr lang="fr-FR" sz="1800" b="1" u="none" strike="noStrike" dirty="0" smtClean="0">
                <a:solidFill>
                  <a:schemeClr val="dk1"/>
                </a:solidFill>
                <a:effectLst/>
                <a:uFillTx/>
                <a:latin typeface="Trebuchet MS"/>
              </a:rPr>
              <a:t>matin, </a:t>
            </a:r>
            <a:r>
              <a:rPr lang="fr-FR" sz="1800" b="1" u="none" strike="noStrike" dirty="0">
                <a:solidFill>
                  <a:schemeClr val="dk1"/>
                </a:solidFill>
                <a:effectLst/>
                <a:uFillTx/>
                <a:latin typeface="Trebuchet MS"/>
              </a:rPr>
              <a:t>le </a:t>
            </a:r>
            <a:r>
              <a:rPr lang="fr-FR" sz="1800" b="1" u="none" strike="noStrike" dirty="0" smtClean="0">
                <a:solidFill>
                  <a:schemeClr val="dk1"/>
                </a:solidFill>
                <a:effectLst/>
                <a:uFillTx/>
                <a:latin typeface="Trebuchet MS"/>
              </a:rPr>
              <a:t>jeudi toute la journée.</a:t>
            </a:r>
          </a:p>
          <a:p>
            <a:pPr algn="ctr" defTabSz="457200">
              <a:lnSpc>
                <a:spcPct val="150000"/>
              </a:lnSpc>
            </a:pPr>
            <a:endParaRPr lang="fr-FR" sz="1800" b="0" u="none" strike="noStrike" dirty="0">
              <a:solidFill>
                <a:srgbClr val="000000"/>
              </a:solidFill>
              <a:effectLst/>
              <a:uFillTx/>
              <a:latin typeface="Calibri"/>
            </a:endParaRPr>
          </a:p>
          <a:p>
            <a:pPr algn="ctr" defTabSz="457200">
              <a:lnSpc>
                <a:spcPct val="150000"/>
              </a:lnSpc>
            </a:pPr>
            <a:r>
              <a:rPr lang="fr-FR" sz="1800" b="0" i="1" u="sng" strike="noStrike" dirty="0">
                <a:solidFill>
                  <a:schemeClr val="dk1"/>
                </a:solidFill>
                <a:effectLst/>
                <a:uFillTx/>
                <a:latin typeface="Trebuchet MS"/>
              </a:rPr>
              <a:t>Prendre rendez-vous à la vie scolaire</a:t>
            </a:r>
            <a:r>
              <a:rPr lang="fr-FR" sz="1800" b="0" i="1" u="sng" strike="noStrike" dirty="0" smtClean="0">
                <a:solidFill>
                  <a:schemeClr val="dk1"/>
                </a:solidFill>
                <a:effectLst/>
                <a:uFillTx/>
                <a:latin typeface="Trebuchet MS"/>
              </a:rPr>
              <a:t>.</a:t>
            </a:r>
          </a:p>
          <a:p>
            <a:pPr algn="ctr" defTabSz="457200">
              <a:lnSpc>
                <a:spcPct val="150000"/>
              </a:lnSpc>
            </a:pPr>
            <a:endParaRPr lang="fr-FR" sz="1800" b="0" u="none" strike="noStrike" dirty="0">
              <a:solidFill>
                <a:srgbClr val="000000"/>
              </a:solidFill>
              <a:effectLst/>
              <a:uFillTx/>
              <a:latin typeface="Calibri"/>
            </a:endParaRPr>
          </a:p>
          <a:p>
            <a:pPr algn="ctr" defTabSz="457200">
              <a:lnSpc>
                <a:spcPct val="150000"/>
              </a:lnSpc>
            </a:pPr>
            <a:r>
              <a:rPr lang="fr-FR" sz="1800" b="0" u="none" strike="noStrike" dirty="0">
                <a:solidFill>
                  <a:schemeClr val="dk1"/>
                </a:solidFill>
                <a:effectLst/>
                <a:uFillTx/>
                <a:latin typeface="Trebuchet MS"/>
              </a:rPr>
              <a:t>Il est également possible de les rencontrer au</a:t>
            </a:r>
            <a:endParaRPr lang="fr-FR" sz="1800" b="0" u="none" strike="noStrike" dirty="0">
              <a:solidFill>
                <a:srgbClr val="000000"/>
              </a:solidFill>
              <a:effectLst/>
              <a:uFillTx/>
              <a:latin typeface="Calibri"/>
            </a:endParaRPr>
          </a:p>
          <a:p>
            <a:pPr algn="ctr" defTabSz="457200">
              <a:lnSpc>
                <a:spcPct val="150000"/>
              </a:lnSpc>
            </a:pPr>
            <a:r>
              <a:rPr lang="fr-FR" sz="1800" b="1" u="none" strike="noStrike" dirty="0">
                <a:solidFill>
                  <a:schemeClr val="dk1"/>
                </a:solidFill>
                <a:effectLst/>
                <a:uFillTx/>
                <a:latin typeface="Trebuchet MS"/>
              </a:rPr>
              <a:t>CIO (Centre d’Information et d’Orientation)</a:t>
            </a:r>
            <a:endParaRPr lang="fr-FR" sz="1800" b="0" u="none" strike="noStrike" dirty="0">
              <a:solidFill>
                <a:srgbClr val="000000"/>
              </a:solidFill>
              <a:effectLst/>
              <a:uFillTx/>
              <a:latin typeface="Calibri"/>
            </a:endParaRPr>
          </a:p>
          <a:p>
            <a:pPr algn="ctr" defTabSz="457200">
              <a:lnSpc>
                <a:spcPct val="150000"/>
              </a:lnSpc>
            </a:pPr>
            <a:r>
              <a:rPr lang="fr-FR" sz="1800" b="1" u="none" strike="noStrike" dirty="0">
                <a:solidFill>
                  <a:schemeClr val="dk1"/>
                </a:solidFill>
                <a:effectLst/>
                <a:uFillTx/>
                <a:latin typeface="Trebuchet MS"/>
              </a:rPr>
              <a:t>17, rue du Maréchal Lyautey à Muret</a:t>
            </a:r>
            <a:endParaRPr lang="fr-FR" sz="1800" b="0" u="none" strike="noStrike" dirty="0">
              <a:solidFill>
                <a:srgbClr val="000000"/>
              </a:solidFill>
              <a:effectLst/>
              <a:uFillTx/>
              <a:latin typeface="Calibri"/>
            </a:endParaRPr>
          </a:p>
          <a:p>
            <a:pPr algn="ctr" defTabSz="457200">
              <a:lnSpc>
                <a:spcPct val="150000"/>
              </a:lnSpc>
            </a:pPr>
            <a:r>
              <a:rPr lang="fr-FR" sz="1800" b="1" u="none" strike="noStrike" dirty="0">
                <a:solidFill>
                  <a:schemeClr val="dk1"/>
                </a:solidFill>
                <a:effectLst/>
                <a:uFillTx/>
                <a:latin typeface="Wingdings 2"/>
              </a:rPr>
              <a:t></a:t>
            </a:r>
            <a:r>
              <a:rPr lang="fr-FR" sz="1800" b="1" u="none" strike="noStrike" dirty="0">
                <a:solidFill>
                  <a:schemeClr val="dk1"/>
                </a:solidFill>
                <a:effectLst/>
                <a:uFillTx/>
                <a:latin typeface="Trebuchet MS"/>
              </a:rPr>
              <a:t> 05.67.52.40.72</a:t>
            </a:r>
            <a:r>
              <a:rPr lang="fr-FR" sz="1800" b="1" u="none" strike="noStrike" dirty="0" smtClean="0">
                <a:solidFill>
                  <a:schemeClr val="dk1"/>
                </a:solidFill>
                <a:effectLst/>
                <a:uFillTx/>
                <a:latin typeface="Trebuchet MS"/>
              </a:rPr>
              <a:t>.</a:t>
            </a:r>
            <a:endParaRPr lang="fr-FR" sz="1800" b="0" u="none" strike="noStrike" dirty="0">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16"/>
          <p:cNvSpPr/>
          <p:nvPr/>
        </p:nvSpPr>
        <p:spPr>
          <a:xfrm>
            <a:off x="425520" y="953280"/>
            <a:ext cx="353196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01" name="ZoneTexte 1"/>
          <p:cNvSpPr/>
          <p:nvPr/>
        </p:nvSpPr>
        <p:spPr>
          <a:xfrm>
            <a:off x="425520" y="95328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Une orientation progressive</a:t>
            </a:r>
            <a:endParaRPr lang="fr-FR" sz="2000" b="0" u="none" strike="noStrike">
              <a:solidFill>
                <a:srgbClr val="000000"/>
              </a:solidFill>
              <a:effectLst/>
              <a:uFillTx/>
              <a:latin typeface="Calibri"/>
            </a:endParaRPr>
          </a:p>
        </p:txBody>
      </p:sp>
      <p:sp>
        <p:nvSpPr>
          <p:cNvPr id="302" name="Titre 1"/>
          <p:cNvSpPr/>
          <p:nvPr/>
        </p:nvSpPr>
        <p:spPr>
          <a:xfrm>
            <a:off x="423000" y="256320"/>
            <a:ext cx="8912160" cy="509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10000"/>
              </a:lnSpc>
            </a:pPr>
            <a:r>
              <a:rPr lang="fr-FR" sz="2600" b="1" u="none" strike="noStrike" dirty="0">
                <a:solidFill>
                  <a:schemeClr val="accent1"/>
                </a:solidFill>
                <a:effectLst/>
                <a:uFillTx/>
                <a:latin typeface="Trebuchet MS"/>
              </a:rPr>
              <a:t>LA </a:t>
            </a:r>
            <a:r>
              <a:rPr lang="fr-FR" sz="2600" b="1" u="none" strike="noStrike" dirty="0" smtClean="0">
                <a:solidFill>
                  <a:schemeClr val="accent1"/>
                </a:solidFill>
                <a:effectLst/>
                <a:uFillTx/>
                <a:latin typeface="Trebuchet MS"/>
              </a:rPr>
              <a:t>TRANSFORMATION </a:t>
            </a:r>
            <a:r>
              <a:rPr lang="fr-FR" sz="2600" b="1" u="none" strike="noStrike" dirty="0">
                <a:solidFill>
                  <a:schemeClr val="accent1"/>
                </a:solidFill>
                <a:effectLst/>
                <a:uFillTx/>
                <a:latin typeface="Trebuchet MS"/>
              </a:rPr>
              <a:t>DE LA VOIE PROFESSIONNELLE</a:t>
            </a:r>
            <a:endParaRPr lang="fr-FR" sz="2600" b="0" u="none" strike="noStrike" dirty="0">
              <a:solidFill>
                <a:srgbClr val="000000"/>
              </a:solidFill>
              <a:effectLst/>
              <a:uFillTx/>
              <a:latin typeface="Calibri"/>
            </a:endParaRPr>
          </a:p>
        </p:txBody>
      </p:sp>
      <p:sp>
        <p:nvSpPr>
          <p:cNvPr id="303" name="ZoneTexte 14"/>
          <p:cNvSpPr/>
          <p:nvPr/>
        </p:nvSpPr>
        <p:spPr>
          <a:xfrm>
            <a:off x="443160" y="1731240"/>
            <a:ext cx="2015640" cy="582840"/>
          </a:xfrm>
          <a:prstGeom prst="rect">
            <a:avLst/>
          </a:prstGeom>
          <a:noFill/>
          <a:ln w="38100">
            <a:solidFill>
              <a:srgbClr val="90C226"/>
            </a:solidFill>
            <a:round/>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1" u="none" strike="noStrike">
                <a:solidFill>
                  <a:schemeClr val="accent1"/>
                </a:solidFill>
                <a:effectLst/>
                <a:uFillTx/>
                <a:latin typeface="Trebuchet MS"/>
              </a:rPr>
              <a:t>3</a:t>
            </a:r>
            <a:r>
              <a:rPr lang="fr-FR" sz="1600" b="1" u="none" strike="noStrike" baseline="30000">
                <a:solidFill>
                  <a:schemeClr val="accent1"/>
                </a:solidFill>
                <a:effectLst/>
                <a:uFillTx/>
                <a:latin typeface="Trebuchet MS"/>
              </a:rPr>
              <a:t>ème</a:t>
            </a:r>
            <a:r>
              <a:rPr lang="fr-FR" sz="1600" b="1" u="none" strike="noStrike">
                <a:solidFill>
                  <a:schemeClr val="accent1"/>
                </a:solidFill>
                <a:effectLst/>
                <a:uFillTx/>
                <a:latin typeface="Trebuchet MS"/>
              </a:rPr>
              <a:t> </a:t>
            </a:r>
            <a:endParaRPr lang="fr-FR" sz="1600" b="0" u="none" strike="noStrike">
              <a:solidFill>
                <a:srgbClr val="000000"/>
              </a:solidFill>
              <a:effectLst/>
              <a:uFillTx/>
              <a:latin typeface="Calibri"/>
            </a:endParaRPr>
          </a:p>
        </p:txBody>
      </p:sp>
      <p:sp>
        <p:nvSpPr>
          <p:cNvPr id="304" name="ZoneTexte 20"/>
          <p:cNvSpPr/>
          <p:nvPr/>
        </p:nvSpPr>
        <p:spPr>
          <a:xfrm>
            <a:off x="2723040" y="1731240"/>
            <a:ext cx="2015640" cy="584280"/>
          </a:xfrm>
          <a:prstGeom prst="rect">
            <a:avLst/>
          </a:prstGeom>
          <a:noFill/>
          <a:ln w="38100">
            <a:solidFill>
              <a:srgbClr val="90C226"/>
            </a:solidFill>
            <a:round/>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1" u="none" strike="noStrike">
                <a:solidFill>
                  <a:schemeClr val="accent1"/>
                </a:solidFill>
                <a:effectLst/>
                <a:uFillTx/>
                <a:latin typeface="Trebuchet MS"/>
              </a:rPr>
              <a:t>2</a:t>
            </a:r>
            <a:r>
              <a:rPr lang="fr-FR" sz="1600" b="1" u="none" strike="noStrike" baseline="30000">
                <a:solidFill>
                  <a:schemeClr val="accent1"/>
                </a:solidFill>
                <a:effectLst/>
                <a:uFillTx/>
                <a:latin typeface="Trebuchet MS"/>
              </a:rPr>
              <a:t>nde</a:t>
            </a:r>
            <a:r>
              <a:rPr lang="fr-FR" sz="1600" b="1" u="none" strike="noStrike">
                <a:solidFill>
                  <a:schemeClr val="accent1"/>
                </a:solidFill>
                <a:effectLst/>
                <a:uFillTx/>
                <a:latin typeface="Trebuchet MS"/>
              </a:rPr>
              <a:t> professionnelle </a:t>
            </a:r>
            <a:endParaRPr lang="fr-FR" sz="1600" b="0" u="none" strike="noStrike">
              <a:solidFill>
                <a:srgbClr val="000000"/>
              </a:solidFill>
              <a:effectLst/>
              <a:uFillTx/>
              <a:latin typeface="Calibri"/>
            </a:endParaRPr>
          </a:p>
        </p:txBody>
      </p:sp>
      <p:sp>
        <p:nvSpPr>
          <p:cNvPr id="305" name="ZoneTexte 21"/>
          <p:cNvSpPr/>
          <p:nvPr/>
        </p:nvSpPr>
        <p:spPr>
          <a:xfrm>
            <a:off x="5022000" y="1731240"/>
            <a:ext cx="2015640" cy="584280"/>
          </a:xfrm>
          <a:prstGeom prst="rect">
            <a:avLst/>
          </a:prstGeom>
          <a:noFill/>
          <a:ln w="38100">
            <a:solidFill>
              <a:srgbClr val="90C226"/>
            </a:solidFill>
            <a:round/>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1" u="none" strike="noStrike">
                <a:solidFill>
                  <a:schemeClr val="accent1"/>
                </a:solidFill>
                <a:effectLst/>
                <a:uFillTx/>
                <a:latin typeface="Trebuchet MS"/>
              </a:rPr>
              <a:t>1</a:t>
            </a:r>
            <a:r>
              <a:rPr lang="fr-FR" sz="1600" b="1" u="none" strike="noStrike" baseline="30000">
                <a:solidFill>
                  <a:schemeClr val="accent1"/>
                </a:solidFill>
                <a:effectLst/>
                <a:uFillTx/>
                <a:latin typeface="Trebuchet MS"/>
              </a:rPr>
              <a:t>ère</a:t>
            </a:r>
            <a:r>
              <a:rPr lang="fr-FR" sz="1600" b="1" u="none" strike="noStrike">
                <a:solidFill>
                  <a:schemeClr val="accent1"/>
                </a:solidFill>
                <a:effectLst/>
                <a:uFillTx/>
                <a:latin typeface="Trebuchet MS"/>
              </a:rPr>
              <a:t> professionnelle </a:t>
            </a:r>
            <a:endParaRPr lang="fr-FR" sz="1600" b="0" u="none" strike="noStrike">
              <a:solidFill>
                <a:srgbClr val="000000"/>
              </a:solidFill>
              <a:effectLst/>
              <a:uFillTx/>
              <a:latin typeface="Calibri"/>
            </a:endParaRPr>
          </a:p>
        </p:txBody>
      </p:sp>
      <p:sp>
        <p:nvSpPr>
          <p:cNvPr id="306" name="ZoneTexte 22"/>
          <p:cNvSpPr/>
          <p:nvPr/>
        </p:nvSpPr>
        <p:spPr>
          <a:xfrm>
            <a:off x="7317360" y="1731240"/>
            <a:ext cx="2015640" cy="584280"/>
          </a:xfrm>
          <a:prstGeom prst="rect">
            <a:avLst/>
          </a:prstGeom>
          <a:noFill/>
          <a:ln w="38100">
            <a:solidFill>
              <a:srgbClr val="90C226"/>
            </a:solidFill>
            <a:round/>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1" u="none" strike="noStrike">
                <a:solidFill>
                  <a:schemeClr val="accent1"/>
                </a:solidFill>
                <a:effectLst/>
                <a:uFillTx/>
                <a:latin typeface="Trebuchet MS"/>
              </a:rPr>
              <a:t>T</a:t>
            </a:r>
            <a:r>
              <a:rPr lang="fr-FR" sz="1600" b="1" u="none" strike="noStrike" baseline="30000">
                <a:solidFill>
                  <a:schemeClr val="accent1"/>
                </a:solidFill>
                <a:effectLst/>
                <a:uFillTx/>
                <a:latin typeface="Trebuchet MS"/>
              </a:rPr>
              <a:t>ale</a:t>
            </a:r>
            <a:endParaRPr lang="fr-FR" sz="1600" b="0" u="none" strike="noStrike">
              <a:solidFill>
                <a:srgbClr val="000000"/>
              </a:solidFill>
              <a:effectLst/>
              <a:uFillTx/>
              <a:latin typeface="Calibri"/>
            </a:endParaRPr>
          </a:p>
          <a:p>
            <a:pPr algn="ctr" defTabSz="457200">
              <a:lnSpc>
                <a:spcPct val="100000"/>
              </a:lnSpc>
            </a:pPr>
            <a:r>
              <a:rPr lang="fr-FR" sz="1600" b="1" u="none" strike="noStrike">
                <a:solidFill>
                  <a:schemeClr val="accent1"/>
                </a:solidFill>
                <a:effectLst/>
                <a:uFillTx/>
                <a:latin typeface="Trebuchet MS"/>
              </a:rPr>
              <a:t>professionnelle </a:t>
            </a:r>
            <a:endParaRPr lang="fr-FR" sz="1600" b="0" u="none" strike="noStrike">
              <a:solidFill>
                <a:srgbClr val="000000"/>
              </a:solidFill>
              <a:effectLst/>
              <a:uFillTx/>
              <a:latin typeface="Calibri"/>
            </a:endParaRPr>
          </a:p>
        </p:txBody>
      </p:sp>
      <p:cxnSp>
        <p:nvCxnSpPr>
          <p:cNvPr id="307" name="Connecteur droit avec flèche 23"/>
          <p:cNvCxnSpPr>
            <a:stCxn id="303" idx="3"/>
            <a:endCxn id="304" idx="1"/>
          </p:cNvCxnSpPr>
          <p:nvPr/>
        </p:nvCxnSpPr>
        <p:spPr>
          <a:xfrm>
            <a:off x="2458800" y="2022480"/>
            <a:ext cx="264600" cy="1080"/>
          </a:xfrm>
          <a:prstGeom prst="straightConnector1">
            <a:avLst/>
          </a:prstGeom>
          <a:ln w="38100" cap="rnd">
            <a:solidFill>
              <a:srgbClr val="90C226"/>
            </a:solidFill>
            <a:round/>
            <a:tailEnd type="arrow" w="med" len="med"/>
          </a:ln>
        </p:spPr>
      </p:cxnSp>
      <p:cxnSp>
        <p:nvCxnSpPr>
          <p:cNvPr id="308" name="Connecteur droit avec flèche 25"/>
          <p:cNvCxnSpPr>
            <a:stCxn id="304" idx="3"/>
            <a:endCxn id="305" idx="1"/>
          </p:cNvCxnSpPr>
          <p:nvPr/>
        </p:nvCxnSpPr>
        <p:spPr>
          <a:xfrm>
            <a:off x="4738680" y="2023200"/>
            <a:ext cx="283680" cy="360"/>
          </a:xfrm>
          <a:prstGeom prst="straightConnector1">
            <a:avLst/>
          </a:prstGeom>
          <a:ln w="38100" cap="rnd">
            <a:solidFill>
              <a:srgbClr val="90C226"/>
            </a:solidFill>
            <a:round/>
            <a:tailEnd type="arrow" w="med" len="med"/>
          </a:ln>
        </p:spPr>
      </p:cxnSp>
      <p:cxnSp>
        <p:nvCxnSpPr>
          <p:cNvPr id="309" name="Connecteur droit avec flèche 27"/>
          <p:cNvCxnSpPr>
            <a:stCxn id="305" idx="3"/>
            <a:endCxn id="306" idx="1"/>
          </p:cNvCxnSpPr>
          <p:nvPr/>
        </p:nvCxnSpPr>
        <p:spPr>
          <a:xfrm>
            <a:off x="7037640" y="2023200"/>
            <a:ext cx="280080" cy="360"/>
          </a:xfrm>
          <a:prstGeom prst="straightConnector1">
            <a:avLst/>
          </a:prstGeom>
          <a:ln w="38100" cap="rnd">
            <a:solidFill>
              <a:srgbClr val="90C226"/>
            </a:solidFill>
            <a:round/>
            <a:tailEnd type="arrow" w="med" len="med"/>
          </a:ln>
        </p:spPr>
      </p:cxnSp>
      <p:cxnSp>
        <p:nvCxnSpPr>
          <p:cNvPr id="310" name="Connecteur droit 30"/>
          <p:cNvCxnSpPr>
            <a:stCxn id="303" idx="2"/>
            <a:endCxn id="311" idx="0"/>
          </p:cNvCxnSpPr>
          <p:nvPr/>
        </p:nvCxnSpPr>
        <p:spPr>
          <a:xfrm flipH="1">
            <a:off x="1430640" y="2314080"/>
            <a:ext cx="20520" cy="2617200"/>
          </a:xfrm>
          <a:prstGeom prst="straightConnector1">
            <a:avLst/>
          </a:prstGeom>
          <a:ln w="38100" cap="rnd">
            <a:solidFill>
              <a:srgbClr val="90C226"/>
            </a:solidFill>
            <a:round/>
          </a:ln>
        </p:spPr>
      </p:cxnSp>
      <p:cxnSp>
        <p:nvCxnSpPr>
          <p:cNvPr id="312" name="Connecteur droit 32"/>
          <p:cNvCxnSpPr>
            <a:stCxn id="304" idx="2"/>
            <a:endCxn id="313" idx="0"/>
          </p:cNvCxnSpPr>
          <p:nvPr/>
        </p:nvCxnSpPr>
        <p:spPr>
          <a:xfrm>
            <a:off x="3730680" y="2315520"/>
            <a:ext cx="360" cy="2369880"/>
          </a:xfrm>
          <a:prstGeom prst="straightConnector1">
            <a:avLst/>
          </a:prstGeom>
          <a:ln w="38100" cap="rnd">
            <a:solidFill>
              <a:srgbClr val="90C226"/>
            </a:solidFill>
            <a:round/>
          </a:ln>
        </p:spPr>
      </p:cxnSp>
      <p:cxnSp>
        <p:nvCxnSpPr>
          <p:cNvPr id="314" name="Connecteur droit 34"/>
          <p:cNvCxnSpPr>
            <a:stCxn id="305" idx="2"/>
          </p:cNvCxnSpPr>
          <p:nvPr/>
        </p:nvCxnSpPr>
        <p:spPr>
          <a:xfrm>
            <a:off x="6029640" y="2315520"/>
            <a:ext cx="720" cy="2615760"/>
          </a:xfrm>
          <a:prstGeom prst="straightConnector1">
            <a:avLst/>
          </a:prstGeom>
          <a:ln w="38100" cap="rnd">
            <a:solidFill>
              <a:srgbClr val="90C226"/>
            </a:solidFill>
            <a:round/>
          </a:ln>
        </p:spPr>
      </p:cxnSp>
      <p:cxnSp>
        <p:nvCxnSpPr>
          <p:cNvPr id="315" name="Connecteur droit 36"/>
          <p:cNvCxnSpPr>
            <a:stCxn id="306" idx="2"/>
          </p:cNvCxnSpPr>
          <p:nvPr/>
        </p:nvCxnSpPr>
        <p:spPr>
          <a:xfrm>
            <a:off x="8325000" y="2315520"/>
            <a:ext cx="360" cy="2615760"/>
          </a:xfrm>
          <a:prstGeom prst="straightConnector1">
            <a:avLst/>
          </a:prstGeom>
          <a:ln w="38100" cap="rnd">
            <a:solidFill>
              <a:srgbClr val="90C226"/>
            </a:solidFill>
            <a:round/>
          </a:ln>
        </p:spPr>
      </p:cxnSp>
      <p:sp>
        <p:nvSpPr>
          <p:cNvPr id="316" name="ZoneTexte 39"/>
          <p:cNvSpPr/>
          <p:nvPr/>
        </p:nvSpPr>
        <p:spPr>
          <a:xfrm>
            <a:off x="423000" y="3266280"/>
            <a:ext cx="2015640" cy="584280"/>
          </a:xfrm>
          <a:prstGeom prst="rect">
            <a:avLst/>
          </a:prstGeom>
          <a:solidFill>
            <a:srgbClr val="E6B91E"/>
          </a:solid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Choix d’une famille de métiers</a:t>
            </a:r>
            <a:endParaRPr lang="fr-FR" sz="1600" b="0" u="none" strike="noStrike">
              <a:solidFill>
                <a:srgbClr val="000000"/>
              </a:solidFill>
              <a:effectLst/>
              <a:uFillTx/>
              <a:latin typeface="Calibri"/>
            </a:endParaRPr>
          </a:p>
        </p:txBody>
      </p:sp>
      <p:sp>
        <p:nvSpPr>
          <p:cNvPr id="311" name="ZoneTexte 40"/>
          <p:cNvSpPr/>
          <p:nvPr/>
        </p:nvSpPr>
        <p:spPr>
          <a:xfrm>
            <a:off x="423000" y="4930920"/>
            <a:ext cx="2015640" cy="584280"/>
          </a:xfrm>
          <a:prstGeom prst="rect">
            <a:avLst/>
          </a:prstGeom>
          <a:solidFill>
            <a:srgbClr val="E76618"/>
          </a:solidFill>
          <a:ln>
            <a:noFill/>
          </a:ln>
        </p:spPr>
        <p:style>
          <a:lnRef idx="3">
            <a:schemeClr val="lt1"/>
          </a:lnRef>
          <a:fillRef idx="1">
            <a:schemeClr val="accent4"/>
          </a:fillRef>
          <a:effectRef idx="1">
            <a:schemeClr val="accent4"/>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Choix d’une spécialité</a:t>
            </a:r>
            <a:endParaRPr lang="fr-FR" sz="1600" b="0" u="none" strike="noStrike">
              <a:solidFill>
                <a:srgbClr val="FFFFFF"/>
              </a:solidFill>
              <a:effectLst/>
              <a:uFillTx/>
              <a:latin typeface="Calibri"/>
            </a:endParaRPr>
          </a:p>
        </p:txBody>
      </p:sp>
      <p:sp>
        <p:nvSpPr>
          <p:cNvPr id="317" name="ZoneTexte 41"/>
          <p:cNvSpPr/>
          <p:nvPr/>
        </p:nvSpPr>
        <p:spPr>
          <a:xfrm>
            <a:off x="2723040" y="2897280"/>
            <a:ext cx="2015640" cy="1323000"/>
          </a:xfrm>
          <a:prstGeom prst="rect">
            <a:avLst/>
          </a:prstGeom>
          <a:solidFill>
            <a:srgbClr val="E6B91E"/>
          </a:solid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Acquisition de compétences professionnelles communes à la famille de métiers</a:t>
            </a:r>
            <a:endParaRPr lang="fr-FR" sz="1600" b="0" u="none" strike="noStrike">
              <a:solidFill>
                <a:srgbClr val="000000"/>
              </a:solidFill>
              <a:effectLst/>
              <a:uFillTx/>
              <a:latin typeface="Calibri"/>
            </a:endParaRPr>
          </a:p>
        </p:txBody>
      </p:sp>
      <p:sp>
        <p:nvSpPr>
          <p:cNvPr id="313" name="ZoneTexte 42"/>
          <p:cNvSpPr/>
          <p:nvPr/>
        </p:nvSpPr>
        <p:spPr>
          <a:xfrm>
            <a:off x="2723040" y="4685040"/>
            <a:ext cx="2015640" cy="1076760"/>
          </a:xfrm>
          <a:prstGeom prst="rect">
            <a:avLst/>
          </a:prstGeom>
          <a:solidFill>
            <a:schemeClr val="accent4"/>
          </a:solid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Acquisition de compétences professionnelles liées à la spécialité</a:t>
            </a:r>
            <a:endParaRPr lang="fr-FR" sz="1600" b="0" u="none" strike="noStrike">
              <a:solidFill>
                <a:srgbClr val="FFFFFF"/>
              </a:solidFill>
              <a:effectLst/>
              <a:uFillTx/>
              <a:latin typeface="Calibri"/>
            </a:endParaRPr>
          </a:p>
        </p:txBody>
      </p:sp>
      <p:sp>
        <p:nvSpPr>
          <p:cNvPr id="318" name="ZoneTexte 43"/>
          <p:cNvSpPr/>
          <p:nvPr/>
        </p:nvSpPr>
        <p:spPr>
          <a:xfrm>
            <a:off x="5022000" y="4930920"/>
            <a:ext cx="4310640" cy="584280"/>
          </a:xfrm>
          <a:prstGeom prst="rect">
            <a:avLst/>
          </a:prstGeom>
          <a:solidFill>
            <a:schemeClr val="accent1"/>
          </a:solid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Acquisition de compétences professionnelles liées à la spécialité</a:t>
            </a:r>
            <a:endParaRPr lang="fr-FR" sz="1600" b="0" u="none" strike="noStrike">
              <a:solidFill>
                <a:srgbClr val="000000"/>
              </a:solidFill>
              <a:effectLst/>
              <a:uFillTx/>
              <a:latin typeface="Calibri"/>
            </a:endParaRPr>
          </a:p>
        </p:txBody>
      </p:sp>
      <p:sp>
        <p:nvSpPr>
          <p:cNvPr id="319" name="ZoneTexte 44"/>
          <p:cNvSpPr/>
          <p:nvPr/>
        </p:nvSpPr>
        <p:spPr>
          <a:xfrm>
            <a:off x="7317360" y="2774160"/>
            <a:ext cx="2015640" cy="1569240"/>
          </a:xfrm>
          <a:prstGeom prst="rect">
            <a:avLst/>
          </a:prstGeom>
          <a:solidFill>
            <a:schemeClr val="accent5"/>
          </a:solid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a:solidFill>
                  <a:schemeClr val="lt1"/>
                </a:solidFill>
                <a:effectLst/>
                <a:uFillTx/>
                <a:latin typeface="Trebuchet MS"/>
              </a:rPr>
              <a:t>Module de préparation à l’insertion professionnelle ou à la poursuite d’études</a:t>
            </a:r>
            <a:endParaRPr lang="fr-FR" sz="1600" b="0" u="none" strike="noStrike">
              <a:solidFill>
                <a:srgbClr val="FFFFFF"/>
              </a:solidFill>
              <a:effectLst/>
              <a:uFillTx/>
              <a:latin typeface="Calibri"/>
            </a:endParaRPr>
          </a:p>
        </p:txBody>
      </p:sp>
      <p:sp>
        <p:nvSpPr>
          <p:cNvPr id="320" name="ZoneTexte 45"/>
          <p:cNvSpPr/>
          <p:nvPr/>
        </p:nvSpPr>
        <p:spPr>
          <a:xfrm>
            <a:off x="2725560" y="5990760"/>
            <a:ext cx="201564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0" u="none" strike="noStrike">
                <a:solidFill>
                  <a:schemeClr val="dk1"/>
                </a:solidFill>
                <a:effectLst/>
                <a:uFillTx/>
                <a:latin typeface="Trebuchet MS"/>
              </a:rPr>
              <a:t>4 à 6 semaines de PFMP</a:t>
            </a:r>
            <a:endParaRPr lang="fr-FR" sz="1600" b="0" u="none" strike="noStrike">
              <a:solidFill>
                <a:srgbClr val="000000"/>
              </a:solidFill>
              <a:effectLst/>
              <a:uFillTx/>
              <a:latin typeface="Calibri"/>
            </a:endParaRPr>
          </a:p>
        </p:txBody>
      </p:sp>
      <p:cxnSp>
        <p:nvCxnSpPr>
          <p:cNvPr id="321" name="Connecteur en angle 2055"/>
          <p:cNvCxnSpPr>
            <a:stCxn id="317" idx="3"/>
          </p:cNvCxnSpPr>
          <p:nvPr/>
        </p:nvCxnSpPr>
        <p:spPr>
          <a:xfrm>
            <a:off x="4738680" y="3558600"/>
            <a:ext cx="792000" cy="1372680"/>
          </a:xfrm>
          <a:prstGeom prst="bentConnector3">
            <a:avLst>
              <a:gd name="adj1" fmla="val 100000"/>
            </a:avLst>
          </a:prstGeom>
          <a:ln w="38100" cap="rnd">
            <a:solidFill>
              <a:srgbClr val="E6B91E"/>
            </a:solidFill>
            <a:round/>
          </a:ln>
        </p:spPr>
      </p:cxnSp>
      <p:sp>
        <p:nvSpPr>
          <p:cNvPr id="322" name="ZoneTexte 47"/>
          <p:cNvSpPr/>
          <p:nvPr/>
        </p:nvSpPr>
        <p:spPr>
          <a:xfrm>
            <a:off x="5024520" y="5990760"/>
            <a:ext cx="201564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0" u="none" strike="noStrike">
                <a:solidFill>
                  <a:schemeClr val="dk1"/>
                </a:solidFill>
                <a:effectLst/>
                <a:uFillTx/>
                <a:latin typeface="Trebuchet MS"/>
              </a:rPr>
              <a:t>6 à 8 semaines de PFMP</a:t>
            </a:r>
            <a:endParaRPr lang="fr-FR" sz="1600" b="0" u="none" strike="noStrike">
              <a:solidFill>
                <a:srgbClr val="000000"/>
              </a:solidFill>
              <a:effectLst/>
              <a:uFillTx/>
              <a:latin typeface="Calibri"/>
            </a:endParaRPr>
          </a:p>
        </p:txBody>
      </p:sp>
      <p:sp>
        <p:nvSpPr>
          <p:cNvPr id="323" name="ZoneTexte 48"/>
          <p:cNvSpPr/>
          <p:nvPr/>
        </p:nvSpPr>
        <p:spPr>
          <a:xfrm>
            <a:off x="7319520" y="5990760"/>
            <a:ext cx="2015640" cy="582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defTabSz="457200">
              <a:lnSpc>
                <a:spcPct val="100000"/>
              </a:lnSpc>
            </a:pPr>
            <a:r>
              <a:rPr lang="fr-FR" sz="1600" b="0" u="none" strike="noStrike">
                <a:solidFill>
                  <a:schemeClr val="dk1"/>
                </a:solidFill>
                <a:effectLst/>
                <a:uFillTx/>
                <a:latin typeface="Trebuchet MS"/>
              </a:rPr>
              <a:t>8 semaines de PFMP</a:t>
            </a:r>
            <a:endParaRPr lang="fr-FR" sz="1600" b="0" u="none" strike="noStrike">
              <a:solidFill>
                <a:srgbClr val="000000"/>
              </a:solidFill>
              <a:effectLst/>
              <a:uFillTx/>
              <a:latin typeface="Calibri"/>
            </a:endParaRPr>
          </a:p>
        </p:txBody>
      </p:sp>
      <p:sp>
        <p:nvSpPr>
          <p:cNvPr id="324" name="ZoneTexte 56"/>
          <p:cNvSpPr/>
          <p:nvPr/>
        </p:nvSpPr>
        <p:spPr>
          <a:xfrm>
            <a:off x="5920200" y="3531729"/>
            <a:ext cx="1507320" cy="584280"/>
          </a:xfrm>
          <a:prstGeom prst="rect">
            <a:avLst/>
          </a:prstGeom>
          <a:noFill/>
          <a:ln>
            <a:noFill/>
          </a:ln>
        </p:spPr>
        <p:style>
          <a:lnRef idx="3">
            <a:schemeClr val="lt1"/>
          </a:lnRef>
          <a:fillRef idx="1">
            <a:schemeClr val="accent3"/>
          </a:fillRef>
          <a:effectRef idx="1">
            <a:schemeClr val="accent3"/>
          </a:effectRef>
          <a:fontRef idx="minor"/>
        </p:style>
        <p:txBody>
          <a:bodyPr lIns="90000" tIns="45000" rIns="90000" bIns="45000" anchor="ctr">
            <a:spAutoFit/>
          </a:bodyPr>
          <a:lstStyle/>
          <a:p>
            <a:pPr algn="ctr" defTabSz="457200">
              <a:lnSpc>
                <a:spcPct val="100000"/>
              </a:lnSpc>
            </a:pPr>
            <a:r>
              <a:rPr lang="fr-FR" sz="1600" b="1" u="none" strike="noStrike" dirty="0">
                <a:solidFill>
                  <a:schemeClr val="accent3"/>
                </a:solidFill>
                <a:effectLst/>
                <a:uFillTx/>
                <a:latin typeface="Trebuchet MS"/>
              </a:rPr>
              <a:t>Choix de la spécialité</a:t>
            </a:r>
            <a:endParaRPr lang="fr-FR" sz="1600" b="0" u="none" strike="noStrike" dirty="0">
              <a:solidFill>
                <a:srgbClr val="000000"/>
              </a:solidFill>
              <a:effectLst/>
              <a:uFillTx/>
              <a:latin typeface="Calibri"/>
            </a:endParaRPr>
          </a:p>
        </p:txBody>
      </p:sp>
      <p:cxnSp>
        <p:nvCxnSpPr>
          <p:cNvPr id="325" name="Connecteur droit 2048"/>
          <p:cNvCxnSpPr>
            <a:stCxn id="316" idx="3"/>
            <a:endCxn id="317" idx="1"/>
          </p:cNvCxnSpPr>
          <p:nvPr/>
        </p:nvCxnSpPr>
        <p:spPr>
          <a:xfrm>
            <a:off x="2438640" y="3558240"/>
            <a:ext cx="284760" cy="720"/>
          </a:xfrm>
          <a:prstGeom prst="straightConnector1">
            <a:avLst/>
          </a:prstGeom>
          <a:ln w="38100" cap="rnd">
            <a:solidFill>
              <a:srgbClr val="E6B91E"/>
            </a:solidFill>
            <a:round/>
          </a:ln>
        </p:spPr>
      </p:cxnSp>
      <p:cxnSp>
        <p:nvCxnSpPr>
          <p:cNvPr id="326" name="Connecteur droit 2051"/>
          <p:cNvCxnSpPr>
            <a:stCxn id="311" idx="3"/>
            <a:endCxn id="313" idx="1"/>
          </p:cNvCxnSpPr>
          <p:nvPr/>
        </p:nvCxnSpPr>
        <p:spPr>
          <a:xfrm>
            <a:off x="2438640" y="5222880"/>
            <a:ext cx="284760" cy="720"/>
          </a:xfrm>
          <a:prstGeom prst="straightConnector1">
            <a:avLst/>
          </a:prstGeom>
          <a:ln w="38100" cap="rnd">
            <a:solidFill>
              <a:srgbClr val="E76618"/>
            </a:solidFill>
            <a:round/>
          </a:ln>
        </p:spPr>
      </p:cxnSp>
      <p:cxnSp>
        <p:nvCxnSpPr>
          <p:cNvPr id="327" name="Connecteur droit 2053"/>
          <p:cNvCxnSpPr>
            <a:stCxn id="313" idx="3"/>
            <a:endCxn id="318" idx="1"/>
          </p:cNvCxnSpPr>
          <p:nvPr/>
        </p:nvCxnSpPr>
        <p:spPr>
          <a:xfrm flipV="1">
            <a:off x="4738680" y="5222880"/>
            <a:ext cx="283680" cy="720"/>
          </a:xfrm>
          <a:prstGeom prst="straightConnector1">
            <a:avLst/>
          </a:prstGeom>
          <a:ln w="38100" cap="rnd">
            <a:solidFill>
              <a:srgbClr val="E76618"/>
            </a:solidFill>
            <a:round/>
          </a:ln>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Rectangle 3"/>
          <p:cNvSpPr/>
          <p:nvPr/>
        </p:nvSpPr>
        <p:spPr>
          <a:xfrm>
            <a:off x="441360" y="970560"/>
            <a:ext cx="8938800" cy="5621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Aft>
                <a:spcPts val="1599"/>
              </a:spcAft>
            </a:pPr>
            <a:r>
              <a:rPr lang="fr-FR" sz="1800" b="1" u="none" strike="noStrike">
                <a:solidFill>
                  <a:schemeClr val="accent1"/>
                </a:solidFill>
                <a:effectLst/>
                <a:uFillTx/>
                <a:latin typeface="Trebuchet MS"/>
              </a:rPr>
              <a:t>La co-intervention : </a:t>
            </a:r>
            <a:r>
              <a:rPr lang="fr-FR" sz="1800" b="0" u="none" strike="noStrike">
                <a:solidFill>
                  <a:schemeClr val="dk1"/>
                </a:solidFill>
                <a:effectLst/>
                <a:uFillTx/>
                <a:latin typeface="Trebuchet MS"/>
              </a:rPr>
              <a:t>Ce sont des cours menés en co-intervention par un professeur d’enseignement général et un professeur d’enseignement professionnel. Il s’agit de s’approprier le sens des enseignements généraux dans un contexte et une perspective professionnels.</a:t>
            </a:r>
            <a:endParaRPr lang="fr-FR" sz="1800" b="0" u="none" strike="noStrike">
              <a:solidFill>
                <a:srgbClr val="000000"/>
              </a:solidFill>
              <a:effectLst/>
              <a:uFillTx/>
              <a:latin typeface="Calibri"/>
            </a:endParaRPr>
          </a:p>
          <a:p>
            <a:pPr algn="just" defTabSz="457200">
              <a:lnSpc>
                <a:spcPct val="100000"/>
              </a:lnSpc>
            </a:pPr>
            <a:r>
              <a:rPr lang="fr-FR" sz="1800" b="1" u="none" strike="noStrike">
                <a:solidFill>
                  <a:schemeClr val="dk1"/>
                </a:solidFill>
                <a:effectLst/>
                <a:uFillTx/>
                <a:latin typeface="Trebuchet MS"/>
              </a:rPr>
              <a:t>Exemple de co-intervention en 2GATL :</a:t>
            </a:r>
            <a:endParaRPr lang="fr-FR" sz="1800" b="0" u="none" strike="noStrike">
              <a:solidFill>
                <a:srgbClr val="000000"/>
              </a:solidFill>
              <a:effectLst/>
              <a:uFillTx/>
              <a:latin typeface="Calibri"/>
            </a:endParaRPr>
          </a:p>
          <a:p>
            <a:pPr algn="just" defTabSz="457200">
              <a:lnSpc>
                <a:spcPct val="100000"/>
              </a:lnSpc>
            </a:pPr>
            <a:r>
              <a:rPr lang="fr-FR" sz="1800" b="0" u="sng" strike="noStrike">
                <a:solidFill>
                  <a:schemeClr val="dk1"/>
                </a:solidFill>
                <a:effectLst/>
                <a:uFillTx/>
                <a:latin typeface="Trebuchet MS"/>
              </a:rPr>
              <a:t>Activité professionnelle :</a:t>
            </a:r>
            <a:r>
              <a:rPr lang="fr-FR" sz="1800" b="0" u="none" strike="noStrike">
                <a:solidFill>
                  <a:schemeClr val="dk1"/>
                </a:solidFill>
                <a:effectLst/>
                <a:uFillTx/>
                <a:latin typeface="Trebuchet MS"/>
              </a:rPr>
              <a:t> traitement de la facturation.</a:t>
            </a:r>
            <a:endParaRPr lang="fr-FR" sz="1800" b="0" u="none" strike="noStrike">
              <a:solidFill>
                <a:srgbClr val="000000"/>
              </a:solidFill>
              <a:effectLst/>
              <a:uFillTx/>
              <a:latin typeface="Calibri"/>
            </a:endParaRPr>
          </a:p>
          <a:p>
            <a:pPr algn="just" defTabSz="457200">
              <a:lnSpc>
                <a:spcPct val="100000"/>
              </a:lnSpc>
              <a:spcAft>
                <a:spcPts val="1599"/>
              </a:spcAft>
            </a:pPr>
            <a:r>
              <a:rPr lang="fr-FR" sz="1800" b="0" u="sng" strike="noStrike">
                <a:solidFill>
                  <a:schemeClr val="dk1"/>
                </a:solidFill>
                <a:effectLst/>
                <a:uFillTx/>
                <a:latin typeface="Trebuchet MS"/>
              </a:rPr>
              <a:t>Situation professionnelle problématisée :</a:t>
            </a:r>
            <a:r>
              <a:rPr lang="fr-FR" sz="1800" b="0" u="none" strike="noStrike">
                <a:solidFill>
                  <a:schemeClr val="dk1"/>
                </a:solidFill>
                <a:effectLst/>
                <a:uFillTx/>
                <a:latin typeface="Trebuchet MS"/>
              </a:rPr>
              <a:t> comment déterminer le montant HT d’une ristourne accordée à un client ?</a:t>
            </a:r>
            <a:endParaRPr lang="fr-FR" sz="1800" b="0" u="none" strike="noStrike">
              <a:solidFill>
                <a:srgbClr val="000000"/>
              </a:solidFill>
              <a:effectLst/>
              <a:uFillTx/>
              <a:latin typeface="Calibri"/>
            </a:endParaRPr>
          </a:p>
          <a:p>
            <a:pPr algn="just" defTabSz="457200">
              <a:lnSpc>
                <a:spcPct val="100000"/>
              </a:lnSpc>
            </a:pPr>
            <a:r>
              <a:rPr lang="fr-FR" sz="1800" b="1" u="none" strike="noStrike">
                <a:solidFill>
                  <a:schemeClr val="dk1"/>
                </a:solidFill>
                <a:effectLst/>
                <a:uFillTx/>
                <a:latin typeface="Trebuchet MS"/>
              </a:rPr>
              <a:t>Exemple de co-intervention en 2RC : </a:t>
            </a:r>
            <a:endParaRPr lang="fr-FR" sz="1800" b="0" u="none" strike="noStrike">
              <a:solidFill>
                <a:srgbClr val="000000"/>
              </a:solidFill>
              <a:effectLst/>
              <a:uFillTx/>
              <a:latin typeface="Calibri"/>
            </a:endParaRPr>
          </a:p>
          <a:p>
            <a:pPr algn="just" defTabSz="457200">
              <a:lnSpc>
                <a:spcPct val="100000"/>
              </a:lnSpc>
            </a:pPr>
            <a:r>
              <a:rPr lang="fr-FR" sz="1800" b="0" u="sng" strike="noStrike">
                <a:solidFill>
                  <a:schemeClr val="dk1"/>
                </a:solidFill>
                <a:effectLst/>
                <a:uFillTx/>
                <a:latin typeface="Trebuchet MS"/>
              </a:rPr>
              <a:t>Activité professionnelle :</a:t>
            </a:r>
            <a:r>
              <a:rPr lang="fr-FR" sz="1800" b="0" u="none" strike="noStrike">
                <a:solidFill>
                  <a:schemeClr val="dk1"/>
                </a:solidFill>
                <a:effectLst/>
                <a:uFillTx/>
                <a:latin typeface="Trebuchet MS"/>
              </a:rPr>
              <a:t> suivi des ventes.</a:t>
            </a:r>
            <a:endParaRPr lang="fr-FR" sz="1800" b="0" u="none" strike="noStrike">
              <a:solidFill>
                <a:srgbClr val="000000"/>
              </a:solidFill>
              <a:effectLst/>
              <a:uFillTx/>
              <a:latin typeface="Calibri"/>
            </a:endParaRPr>
          </a:p>
          <a:p>
            <a:pPr algn="just" defTabSz="457200">
              <a:lnSpc>
                <a:spcPct val="100000"/>
              </a:lnSpc>
              <a:spcAft>
                <a:spcPts val="1599"/>
              </a:spcAft>
            </a:pPr>
            <a:r>
              <a:rPr lang="fr-FR" sz="1800" b="0" u="sng" strike="noStrike">
                <a:solidFill>
                  <a:schemeClr val="dk1"/>
                </a:solidFill>
                <a:effectLst/>
                <a:uFillTx/>
                <a:latin typeface="Trebuchet MS"/>
              </a:rPr>
              <a:t>Situation professionnelle problématisée :</a:t>
            </a:r>
            <a:r>
              <a:rPr lang="fr-FR" sz="1800" b="0" u="none" strike="noStrike">
                <a:solidFill>
                  <a:schemeClr val="dk1"/>
                </a:solidFill>
                <a:effectLst/>
                <a:uFillTx/>
                <a:latin typeface="Trebuchet MS"/>
              </a:rPr>
              <a:t> quelles propositions d’amélioration de la satisfaction-client peuvent être faites à partir de l’analyse des données issues d’un questionnaire de satisfaction ?</a:t>
            </a:r>
            <a:endParaRPr lang="fr-FR" sz="1800" b="0" u="none" strike="noStrike">
              <a:solidFill>
                <a:srgbClr val="000000"/>
              </a:solidFill>
              <a:effectLst/>
              <a:uFillTx/>
              <a:latin typeface="Calibri"/>
            </a:endParaRPr>
          </a:p>
          <a:p>
            <a:pPr algn="just" defTabSz="457200">
              <a:lnSpc>
                <a:spcPct val="100000"/>
              </a:lnSpc>
              <a:spcAft>
                <a:spcPts val="1599"/>
              </a:spcAft>
            </a:pPr>
            <a:r>
              <a:rPr lang="fr-FR" sz="1800" b="1" u="none" strike="noStrike">
                <a:solidFill>
                  <a:schemeClr val="accent1"/>
                </a:solidFill>
                <a:effectLst/>
                <a:uFillTx/>
                <a:latin typeface="Trebuchet MS"/>
              </a:rPr>
              <a:t>Le chef d’oeuvre : </a:t>
            </a:r>
            <a:r>
              <a:rPr lang="fr-FR" sz="1800" b="0" u="none" strike="noStrike">
                <a:solidFill>
                  <a:schemeClr val="dk1"/>
                </a:solidFill>
                <a:effectLst/>
                <a:uFillTx/>
                <a:latin typeface="Trebuchet MS"/>
              </a:rPr>
              <a:t>C’est un projet individuel ou collectif mené en première et terminale professionnelle en lien direct avec la spécialité choisie et qui donne lieu à une présentation orale lors de l’examen final.</a:t>
            </a:r>
            <a:endParaRPr lang="fr-FR" sz="1800" b="0" u="none" strike="noStrike">
              <a:solidFill>
                <a:srgbClr val="000000"/>
              </a:solidFill>
              <a:effectLst/>
              <a:uFillTx/>
              <a:latin typeface="Calibri"/>
            </a:endParaRPr>
          </a:p>
          <a:p>
            <a:pPr algn="just" defTabSz="457200">
              <a:lnSpc>
                <a:spcPct val="100000"/>
              </a:lnSpc>
            </a:pPr>
            <a:r>
              <a:rPr lang="fr-FR" sz="1800" b="0" u="sng" strike="noStrike">
                <a:solidFill>
                  <a:schemeClr val="dk1"/>
                </a:solidFill>
                <a:effectLst/>
                <a:uFillTx/>
                <a:latin typeface="Trebuchet MS"/>
                <a:hlinkClick r:id="rId2"/>
              </a:rPr>
              <a:t>BRIO : la bibliothèque de ressources et d’idées pour la réalisation du chef d’oeuvre.</a:t>
            </a:r>
            <a:endParaRPr lang="fr-FR" sz="1800" b="0" u="none" strike="noStrike">
              <a:solidFill>
                <a:srgbClr val="000000"/>
              </a:solidFill>
              <a:effectLst/>
              <a:uFillTx/>
              <a:latin typeface="Calibri"/>
            </a:endParaRPr>
          </a:p>
        </p:txBody>
      </p:sp>
      <p:sp>
        <p:nvSpPr>
          <p:cNvPr id="329" name="Rectangle 4"/>
          <p:cNvSpPr/>
          <p:nvPr/>
        </p:nvSpPr>
        <p:spPr>
          <a:xfrm>
            <a:off x="423000" y="380160"/>
            <a:ext cx="334332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30" name="ZoneTexte 5"/>
          <p:cNvSpPr/>
          <p:nvPr/>
        </p:nvSpPr>
        <p:spPr>
          <a:xfrm>
            <a:off x="423000" y="38016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Une pédagogie ambitieuse</a:t>
            </a:r>
            <a:endParaRPr lang="fr-FR" sz="20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Titre 1"/>
          <p:cNvSpPr/>
          <p:nvPr/>
        </p:nvSpPr>
        <p:spPr>
          <a:xfrm>
            <a:off x="423000" y="256320"/>
            <a:ext cx="8909640" cy="509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457200">
              <a:lnSpc>
                <a:spcPct val="110000"/>
              </a:lnSpc>
            </a:pPr>
            <a:r>
              <a:rPr lang="fr-FR" sz="2600" b="1" u="none" strike="noStrike">
                <a:solidFill>
                  <a:schemeClr val="accent1"/>
                </a:solidFill>
                <a:effectLst/>
                <a:uFillTx/>
                <a:latin typeface="Trebuchet MS"/>
              </a:rPr>
              <a:t>COMMENT CHOISIR SA SPÉCIALITÉ ?</a:t>
            </a:r>
            <a:endParaRPr lang="fr-FR" sz="2600" b="0" u="none" strike="noStrike">
              <a:solidFill>
                <a:srgbClr val="000000"/>
              </a:solidFill>
              <a:effectLst/>
              <a:uFillTx/>
              <a:latin typeface="Calibri"/>
            </a:endParaRPr>
          </a:p>
        </p:txBody>
      </p:sp>
      <p:sp>
        <p:nvSpPr>
          <p:cNvPr id="332" name="Rectangle 5"/>
          <p:cNvSpPr/>
          <p:nvPr/>
        </p:nvSpPr>
        <p:spPr>
          <a:xfrm>
            <a:off x="423000" y="925920"/>
            <a:ext cx="720576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33" name="ZoneTexte 6"/>
          <p:cNvSpPr/>
          <p:nvPr/>
        </p:nvSpPr>
        <p:spPr>
          <a:xfrm>
            <a:off x="423000" y="925920"/>
            <a:ext cx="8909640" cy="706432"/>
          </a:xfrm>
          <a:prstGeom prst="rect">
            <a:avLst/>
          </a:prstGeom>
          <a:solidFill>
            <a:schemeClr val="accent2">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dirty="0" smtClean="0">
                <a:solidFill>
                  <a:schemeClr val="lt1"/>
                </a:solidFill>
                <a:effectLst/>
                <a:uFillTx/>
                <a:latin typeface="Trebuchet MS"/>
              </a:rPr>
              <a:t>Les déterminants à l</a:t>
            </a:r>
            <a:r>
              <a:rPr lang="fr-FR" sz="2000" b="1" dirty="0" smtClean="0">
                <a:solidFill>
                  <a:schemeClr val="lt1"/>
                </a:solidFill>
                <a:latin typeface="Trebuchet MS"/>
              </a:rPr>
              <a:t>’orientation </a:t>
            </a:r>
            <a:r>
              <a:rPr lang="fr-FR" sz="2000" b="1" dirty="0" smtClean="0">
                <a:solidFill>
                  <a:schemeClr val="lt1"/>
                </a:solidFill>
                <a:latin typeface="Trebuchet MS"/>
                <a:sym typeface="Wingdings" panose="05000000000000000000" pitchFamily="2" charset="2"/>
              </a:rPr>
              <a:t> </a:t>
            </a:r>
            <a:r>
              <a:rPr lang="fr-FR" sz="2000" b="1" u="none" strike="noStrike" dirty="0" smtClean="0">
                <a:solidFill>
                  <a:schemeClr val="lt1"/>
                </a:solidFill>
                <a:effectLst/>
                <a:uFillTx/>
                <a:latin typeface="Trebuchet MS"/>
              </a:rPr>
              <a:t>Bien </a:t>
            </a:r>
            <a:r>
              <a:rPr lang="fr-FR" sz="2000" b="1" u="none" strike="noStrike" dirty="0">
                <a:solidFill>
                  <a:schemeClr val="lt1"/>
                </a:solidFill>
                <a:effectLst/>
                <a:uFillTx/>
                <a:latin typeface="Trebuchet MS"/>
              </a:rPr>
              <a:t>se connaitre et bien s’informer pour mieux s’orienter </a:t>
            </a:r>
            <a:endParaRPr lang="fr-FR" sz="2000" b="0" u="none" strike="noStrike" dirty="0">
              <a:solidFill>
                <a:srgbClr val="000000"/>
              </a:solidFill>
              <a:effectLst/>
              <a:uFillTx/>
              <a:latin typeface="Calibri"/>
            </a:endParaRPr>
          </a:p>
        </p:txBody>
      </p:sp>
      <p:sp>
        <p:nvSpPr>
          <p:cNvPr id="334" name="Rectangle 7"/>
          <p:cNvSpPr/>
          <p:nvPr/>
        </p:nvSpPr>
        <p:spPr>
          <a:xfrm>
            <a:off x="2229120" y="1832040"/>
            <a:ext cx="7103880" cy="135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Aft>
                <a:spcPts val="1199"/>
              </a:spcAft>
            </a:pPr>
            <a:r>
              <a:rPr lang="fr-FR" sz="1800" b="1" u="sng" strike="noStrike" dirty="0">
                <a:solidFill>
                  <a:srgbClr val="B6A99A"/>
                </a:solidFill>
                <a:effectLst/>
                <a:uFillTx/>
                <a:latin typeface="Trebuchet MS"/>
              </a:rPr>
              <a:t>CONNAISSANCE DE SOI :</a:t>
            </a:r>
            <a:endParaRPr lang="fr-FR" sz="1800" b="0" u="none" strike="noStrike" dirty="0">
              <a:solidFill>
                <a:srgbClr val="000000"/>
              </a:solidFill>
              <a:effectLst/>
              <a:uFillTx/>
              <a:latin typeface="Calibri"/>
            </a:endParaRPr>
          </a:p>
          <a:p>
            <a:pPr algn="just" defTabSz="457200">
              <a:lnSpc>
                <a:spcPct val="100000"/>
              </a:lnSpc>
              <a:spcAft>
                <a:spcPts val="601"/>
              </a:spcAft>
            </a:pPr>
            <a:r>
              <a:rPr lang="fr-FR" sz="1800" b="0" u="none" strike="noStrike" dirty="0">
                <a:solidFill>
                  <a:schemeClr val="dk1"/>
                </a:solidFill>
                <a:effectLst/>
                <a:uFillTx/>
                <a:latin typeface="Trebuchet MS"/>
              </a:rPr>
              <a:t>Goûts, centres d’intérêts, résultats scolaires, habitudes de travail, points forts, points faibles, motivation, traits de personnalité, valeurs, </a:t>
            </a:r>
            <a:r>
              <a:rPr lang="fr-FR" sz="1800" b="0" u="none" strike="noStrike" dirty="0" smtClean="0">
                <a:solidFill>
                  <a:schemeClr val="dk1"/>
                </a:solidFill>
                <a:effectLst/>
                <a:uFillTx/>
                <a:latin typeface="Trebuchet MS"/>
              </a:rPr>
              <a:t>projet, famille</a:t>
            </a:r>
            <a:endParaRPr lang="fr-FR" sz="1800" b="0" u="none" strike="noStrike" dirty="0">
              <a:solidFill>
                <a:srgbClr val="000000"/>
              </a:solidFill>
              <a:effectLst/>
              <a:uFillTx/>
              <a:latin typeface="Calibri"/>
            </a:endParaRPr>
          </a:p>
        </p:txBody>
      </p:sp>
      <p:sp>
        <p:nvSpPr>
          <p:cNvPr id="335" name="Rectangle 8"/>
          <p:cNvSpPr/>
          <p:nvPr/>
        </p:nvSpPr>
        <p:spPr>
          <a:xfrm>
            <a:off x="3817800" y="3539520"/>
            <a:ext cx="5514840" cy="135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Aft>
                <a:spcPts val="1199"/>
              </a:spcAft>
            </a:pPr>
            <a:r>
              <a:rPr lang="fr-FR" sz="1800" b="1" u="sng" strike="noStrike">
                <a:solidFill>
                  <a:srgbClr val="B6A99A"/>
                </a:solidFill>
                <a:effectLst/>
                <a:uFillTx/>
                <a:latin typeface="Trebuchet MS"/>
              </a:rPr>
              <a:t>CONNAISSANCE DES FORMATIONS :</a:t>
            </a:r>
            <a:endParaRPr lang="fr-FR" sz="1800" b="0" u="none" strike="noStrike">
              <a:solidFill>
                <a:srgbClr val="000000"/>
              </a:solidFill>
              <a:effectLst/>
              <a:uFillTx/>
              <a:latin typeface="Calibri"/>
            </a:endParaRPr>
          </a:p>
          <a:p>
            <a:pPr algn="just" defTabSz="457200">
              <a:lnSpc>
                <a:spcPct val="100000"/>
              </a:lnSpc>
            </a:pPr>
            <a:r>
              <a:rPr lang="fr-FR" sz="1800" b="0" u="none" strike="noStrike">
                <a:solidFill>
                  <a:schemeClr val="dk1"/>
                </a:solidFill>
                <a:effectLst/>
                <a:uFillTx/>
                <a:latin typeface="Trebuchet MS"/>
              </a:rPr>
              <a:t>Durée des études, contenus, attendus, conditions d’admission, lieux de formation, coût des études, poursuites d’études, débouchés …</a:t>
            </a:r>
            <a:endParaRPr lang="fr-FR" sz="1800" b="0" u="none" strike="noStrike">
              <a:solidFill>
                <a:srgbClr val="000000"/>
              </a:solidFill>
              <a:effectLst/>
              <a:uFillTx/>
              <a:latin typeface="Calibri"/>
            </a:endParaRPr>
          </a:p>
        </p:txBody>
      </p:sp>
      <p:sp>
        <p:nvSpPr>
          <p:cNvPr id="336" name="Rectangle 9"/>
          <p:cNvSpPr/>
          <p:nvPr/>
        </p:nvSpPr>
        <p:spPr>
          <a:xfrm>
            <a:off x="2559240" y="5198040"/>
            <a:ext cx="6770520" cy="1107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spcAft>
                <a:spcPts val="1199"/>
              </a:spcAft>
            </a:pPr>
            <a:r>
              <a:rPr lang="fr-FR" sz="1800" b="1" u="sng" strike="noStrike" dirty="0">
                <a:solidFill>
                  <a:srgbClr val="B6A99A"/>
                </a:solidFill>
                <a:effectLst/>
                <a:uFillTx/>
                <a:latin typeface="Trebuchet MS"/>
              </a:rPr>
              <a:t>CONNAISSANCE DES MÉTIERS :</a:t>
            </a:r>
            <a:endParaRPr lang="fr-FR" sz="1800" b="0" u="none" strike="noStrike" dirty="0">
              <a:solidFill>
                <a:srgbClr val="000000"/>
              </a:solidFill>
              <a:effectLst/>
              <a:uFillTx/>
              <a:latin typeface="Calibri"/>
            </a:endParaRPr>
          </a:p>
          <a:p>
            <a:pPr algn="just" defTabSz="457200">
              <a:lnSpc>
                <a:spcPct val="100000"/>
              </a:lnSpc>
              <a:spcAft>
                <a:spcPts val="601"/>
              </a:spcAft>
            </a:pPr>
            <a:r>
              <a:rPr lang="fr-FR" sz="1800" b="0" u="none" strike="noStrike" dirty="0">
                <a:solidFill>
                  <a:schemeClr val="dk1"/>
                </a:solidFill>
                <a:effectLst/>
                <a:uFillTx/>
                <a:latin typeface="Trebuchet MS"/>
              </a:rPr>
              <a:t>Missions, qualités requises, conditions de travail, avantages et inconvénients, salaire, évolution de carrière …</a:t>
            </a:r>
            <a:endParaRPr lang="fr-FR" sz="1800" b="0" u="none" strike="noStrike" dirty="0">
              <a:solidFill>
                <a:srgbClr val="000000"/>
              </a:solidFill>
              <a:effectLst/>
              <a:uFillTx/>
              <a:latin typeface="Calibri"/>
            </a:endParaRPr>
          </a:p>
        </p:txBody>
      </p:sp>
      <p:pic>
        <p:nvPicPr>
          <p:cNvPr id="337" name="Picture 4"/>
          <p:cNvPicPr/>
          <p:nvPr/>
        </p:nvPicPr>
        <p:blipFill>
          <a:blip r:embed="rId2"/>
          <a:srcRect l="23424" t="12051" r="41598" b="10394"/>
          <a:stretch/>
        </p:blipFill>
        <p:spPr>
          <a:xfrm>
            <a:off x="0" y="1678680"/>
            <a:ext cx="3507120" cy="4867920"/>
          </a:xfrm>
          <a:prstGeom prst="rect">
            <a:avLst/>
          </a:prstGeom>
          <a:noFill/>
          <a:ln w="0">
            <a:noFill/>
          </a:ln>
        </p:spPr>
      </p:pic>
      <p:sp>
        <p:nvSpPr>
          <p:cNvPr id="338" name="Triangle isocèle 11"/>
          <p:cNvSpPr/>
          <p:nvPr/>
        </p:nvSpPr>
        <p:spPr>
          <a:xfrm>
            <a:off x="0" y="4077000"/>
            <a:ext cx="422640" cy="2780640"/>
          </a:xfrm>
          <a:prstGeom prst="triangle">
            <a:avLst>
              <a:gd name="adj" fmla="val 0"/>
            </a:avLst>
          </a:prstGeom>
          <a:solidFill>
            <a:srgbClr val="A1CB46"/>
          </a:solidFill>
          <a:ln cap="rnd">
            <a:solidFill>
              <a:srgbClr val="A1CB46"/>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2" name="Rectangle à coins arrondis 1"/>
          <p:cNvSpPr/>
          <p:nvPr/>
        </p:nvSpPr>
        <p:spPr>
          <a:xfrm>
            <a:off x="9769033" y="3273303"/>
            <a:ext cx="2176040" cy="1263974"/>
          </a:xfrm>
          <a:prstGeom prst="wedgeRoundRectCallout">
            <a:avLst>
              <a:gd name="adj1" fmla="val -71200"/>
              <a:gd name="adj2" fmla="val 203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dirty="0" smtClean="0"/>
              <a:t>Mini-stages, Journées portes-ouvertes, ENT des établissements, </a:t>
            </a:r>
            <a:r>
              <a:rPr lang="fr-FR" sz="1500" dirty="0" err="1" smtClean="0"/>
              <a:t>parcoursup</a:t>
            </a:r>
            <a:r>
              <a:rPr lang="fr-FR" sz="1500" dirty="0" smtClean="0"/>
              <a:t>, …</a:t>
            </a:r>
            <a:endParaRPr lang="fr-FR" sz="1500" dirty="0"/>
          </a:p>
        </p:txBody>
      </p:sp>
      <p:sp>
        <p:nvSpPr>
          <p:cNvPr id="11" name="Rectangle à coins arrondis 10"/>
          <p:cNvSpPr/>
          <p:nvPr/>
        </p:nvSpPr>
        <p:spPr>
          <a:xfrm>
            <a:off x="9666790" y="5467320"/>
            <a:ext cx="2176040" cy="1263974"/>
          </a:xfrm>
          <a:prstGeom prst="wedgeRoundRectCallout">
            <a:avLst>
              <a:gd name="adj1" fmla="val -66413"/>
              <a:gd name="adj2" fmla="val 1213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dirty="0" smtClean="0"/>
              <a:t>Les stages, les enquêtes métiers</a:t>
            </a:r>
            <a:endParaRPr lang="fr-FR" sz="1500" dirty="0"/>
          </a:p>
        </p:txBody>
      </p:sp>
      <p:sp>
        <p:nvSpPr>
          <p:cNvPr id="12" name="Rectangle à coins arrondis 11"/>
          <p:cNvSpPr/>
          <p:nvPr/>
        </p:nvSpPr>
        <p:spPr>
          <a:xfrm>
            <a:off x="9732086" y="1006997"/>
            <a:ext cx="2328733" cy="1582497"/>
          </a:xfrm>
          <a:prstGeom prst="wedgeRoundRectCallout">
            <a:avLst>
              <a:gd name="adj1" fmla="val -64817"/>
              <a:gd name="adj2" fmla="val 423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500" dirty="0" smtClean="0"/>
              <a:t>Point avec PP, </a:t>
            </a:r>
            <a:r>
              <a:rPr lang="fr-FR" sz="1500" dirty="0" err="1" smtClean="0"/>
              <a:t>psyEN</a:t>
            </a:r>
            <a:r>
              <a:rPr lang="fr-FR" sz="1500" dirty="0" smtClean="0"/>
              <a:t>, parents, se questionner sur ses intérêts et ses expériences, tests d’intérêts professionnel</a:t>
            </a:r>
            <a:endParaRPr lang="fr-FR" sz="15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Rectangle 23"/>
          <p:cNvSpPr/>
          <p:nvPr/>
        </p:nvSpPr>
        <p:spPr>
          <a:xfrm>
            <a:off x="432360" y="1641600"/>
            <a:ext cx="3402360" cy="4702320"/>
          </a:xfrm>
          <a:prstGeom prst="rect">
            <a:avLst/>
          </a:prstGeom>
          <a:solidFill>
            <a:schemeClr val="accent3"/>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90000" rIns="90000" bIns="90000" anchor="ctr">
            <a:noAutofit/>
          </a:bodyPr>
          <a:lstStyle/>
          <a:p>
            <a:pPr algn="just" defTabSz="457200">
              <a:lnSpc>
                <a:spcPct val="100000"/>
              </a:lnSpc>
              <a:spcAft>
                <a:spcPts val="1199"/>
              </a:spcAft>
            </a:pPr>
            <a:r>
              <a:rPr lang="fr-FR" sz="1600" b="1" u="none" strike="noStrike">
                <a:solidFill>
                  <a:schemeClr val="dk1"/>
                </a:solidFill>
                <a:effectLst/>
                <a:uFillTx/>
                <a:latin typeface="Trebuchet MS"/>
              </a:rPr>
              <a:t>Acquisition de compétences communes portant sur :</a:t>
            </a:r>
            <a:endParaRPr lang="fr-FR" sz="1600" b="0" u="none" strike="noStrike">
              <a:solidFill>
                <a:srgbClr val="000000"/>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les activités liées à l’accueil et aux relations directes avec les clients et les fournisseurs ;</a:t>
            </a:r>
            <a:endParaRPr lang="fr-FR" sz="1600" b="0" u="none" strike="noStrike">
              <a:solidFill>
                <a:srgbClr val="000000"/>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les activités d'organisation et de planning ;</a:t>
            </a:r>
            <a:endParaRPr lang="fr-FR" sz="1600" b="0" u="none" strike="noStrike">
              <a:solidFill>
                <a:srgbClr val="000000"/>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les activités de contrôle et de respect des délais et des échéances de devis ;</a:t>
            </a:r>
            <a:endParaRPr lang="fr-FR" sz="1600" b="0" u="none" strike="noStrike">
              <a:solidFill>
                <a:srgbClr val="000000"/>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les activités de gestion (commandes, facturation, comptabilité) et de flux de marchandises (expéditions, acheminement, livraisons) ;</a:t>
            </a:r>
            <a:endParaRPr lang="fr-FR" sz="1600" b="0" u="none" strike="noStrike">
              <a:solidFill>
                <a:srgbClr val="000000"/>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le respect des normes réglementaires et juridiques.</a:t>
            </a:r>
            <a:endParaRPr lang="fr-FR" sz="1600" b="0" u="none" strike="noStrike">
              <a:solidFill>
                <a:srgbClr val="000000"/>
              </a:solidFill>
              <a:effectLst/>
              <a:uFillTx/>
              <a:latin typeface="Calibri"/>
            </a:endParaRPr>
          </a:p>
        </p:txBody>
      </p:sp>
      <p:sp>
        <p:nvSpPr>
          <p:cNvPr id="340" name="Accolade fermante 24"/>
          <p:cNvSpPr/>
          <p:nvPr/>
        </p:nvSpPr>
        <p:spPr>
          <a:xfrm>
            <a:off x="3993480" y="3026160"/>
            <a:ext cx="338760" cy="159804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41" name="Accolade fermante 25"/>
          <p:cNvSpPr/>
          <p:nvPr/>
        </p:nvSpPr>
        <p:spPr>
          <a:xfrm>
            <a:off x="4006800" y="4751280"/>
            <a:ext cx="312120" cy="159228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42" name="Rectangle 29"/>
          <p:cNvSpPr/>
          <p:nvPr/>
        </p:nvSpPr>
        <p:spPr>
          <a:xfrm>
            <a:off x="4435560" y="1641600"/>
            <a:ext cx="4897440" cy="1259640"/>
          </a:xfrm>
          <a:prstGeom prst="rect">
            <a:avLst/>
          </a:prstGeom>
          <a:solidFill>
            <a:schemeClr val="accent3">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90000" rIns="90000" bIns="90000" anchor="ctr">
            <a:noAutofit/>
          </a:bodyPr>
          <a:lstStyle/>
          <a:p>
            <a:pPr algn="just" defTabSz="457200">
              <a:lnSpc>
                <a:spcPct val="100000"/>
              </a:lnSpc>
            </a:pPr>
            <a:r>
              <a:rPr lang="fr-FR" sz="1600" b="0" u="none" strike="noStrike">
                <a:solidFill>
                  <a:schemeClr val="dk1"/>
                </a:solidFill>
                <a:effectLst/>
                <a:uFillTx/>
                <a:latin typeface="Trebuchet MS"/>
              </a:rPr>
              <a:t>Opérations commerciales, de relations avec les clients, de suivi financier des activités, de communication, de gestion de la paie du personnel ...</a:t>
            </a:r>
            <a:endParaRPr lang="fr-FR" sz="1600" b="0" u="none" strike="noStrike">
              <a:solidFill>
                <a:srgbClr val="000000"/>
              </a:solidFill>
              <a:effectLst/>
              <a:uFillTx/>
              <a:latin typeface="Calibri"/>
            </a:endParaRPr>
          </a:p>
        </p:txBody>
      </p:sp>
      <p:sp>
        <p:nvSpPr>
          <p:cNvPr id="343" name="Rectangle 30"/>
          <p:cNvSpPr/>
          <p:nvPr/>
        </p:nvSpPr>
        <p:spPr>
          <a:xfrm>
            <a:off x="4435560" y="3364560"/>
            <a:ext cx="4897440" cy="1259640"/>
          </a:xfrm>
          <a:prstGeom prst="rect">
            <a:avLst/>
          </a:prstGeom>
          <a:solidFill>
            <a:schemeClr val="accent3">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100000"/>
              </a:lnSpc>
            </a:pPr>
            <a:r>
              <a:rPr lang="fr-FR" sz="1600" b="0" u="none" strike="noStrike">
                <a:solidFill>
                  <a:schemeClr val="dk1"/>
                </a:solidFill>
                <a:effectLst/>
                <a:uFillTx/>
                <a:latin typeface="Trebuchet MS"/>
              </a:rPr>
              <a:t>Opération de réception et de mise en stock, de suivi et d’optimisation du stockage, de préparation de commandes et d’expédition de marchandises, de préparation et de suivi de transports routiers ...</a:t>
            </a:r>
            <a:endParaRPr lang="fr-FR" sz="1600" b="0" u="none" strike="noStrike">
              <a:solidFill>
                <a:srgbClr val="000000"/>
              </a:solidFill>
              <a:effectLst/>
              <a:uFillTx/>
              <a:latin typeface="Calibri"/>
            </a:endParaRPr>
          </a:p>
        </p:txBody>
      </p:sp>
      <p:sp>
        <p:nvSpPr>
          <p:cNvPr id="344" name="Rectangle 31"/>
          <p:cNvSpPr/>
          <p:nvPr/>
        </p:nvSpPr>
        <p:spPr>
          <a:xfrm>
            <a:off x="4435560" y="5335920"/>
            <a:ext cx="4897440" cy="1007640"/>
          </a:xfrm>
          <a:prstGeom prst="rect">
            <a:avLst/>
          </a:prstGeom>
          <a:solidFill>
            <a:schemeClr val="accent3">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100000"/>
              </a:lnSpc>
            </a:pPr>
            <a:r>
              <a:rPr lang="fr-FR" sz="1600" b="0" u="none" strike="noStrike">
                <a:solidFill>
                  <a:schemeClr val="dk1"/>
                </a:solidFill>
                <a:effectLst/>
                <a:uFillTx/>
                <a:latin typeface="Trebuchet MS"/>
              </a:rPr>
              <a:t>Étude de marché, organisation du transit, du dédouanement et du stockage, suivi du règlement des factures, prospection commerciale ...</a:t>
            </a:r>
            <a:endParaRPr lang="fr-FR" sz="1600" b="0" u="none" strike="noStrike">
              <a:solidFill>
                <a:srgbClr val="000000"/>
              </a:solidFill>
              <a:effectLst/>
              <a:uFillTx/>
              <a:latin typeface="Calibri"/>
            </a:endParaRPr>
          </a:p>
        </p:txBody>
      </p:sp>
      <p:sp>
        <p:nvSpPr>
          <p:cNvPr id="345" name="ZoneTexte 34"/>
          <p:cNvSpPr/>
          <p:nvPr/>
        </p:nvSpPr>
        <p:spPr>
          <a:xfrm>
            <a:off x="4435560" y="4751280"/>
            <a:ext cx="489744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a:t>
            </a:r>
            <a:r>
              <a:rPr lang="fr-FR" sz="1600" b="1" u="none" strike="noStrike">
                <a:solidFill>
                  <a:schemeClr val="dk1"/>
                </a:solidFill>
                <a:effectLst/>
                <a:uFillTx/>
                <a:latin typeface="Trebuchet MS"/>
              </a:rPr>
              <a:t> professionnelle Organisation du transport de marchandises</a:t>
            </a:r>
            <a:endParaRPr lang="fr-FR" sz="1600" b="0" u="none" strike="noStrike">
              <a:solidFill>
                <a:srgbClr val="000000"/>
              </a:solidFill>
              <a:effectLst/>
              <a:uFillTx/>
              <a:latin typeface="Calibri"/>
            </a:endParaRPr>
          </a:p>
        </p:txBody>
      </p:sp>
      <p:sp>
        <p:nvSpPr>
          <p:cNvPr id="346" name="ZoneTexte 35"/>
          <p:cNvSpPr/>
          <p:nvPr/>
        </p:nvSpPr>
        <p:spPr>
          <a:xfrm>
            <a:off x="4435560" y="3026160"/>
            <a:ext cx="489744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a:t>
            </a:r>
            <a:r>
              <a:rPr lang="fr-FR" sz="1600" b="1" u="none" strike="noStrike">
                <a:solidFill>
                  <a:schemeClr val="dk1"/>
                </a:solidFill>
                <a:effectLst/>
                <a:uFillTx/>
                <a:latin typeface="Trebuchet MS"/>
              </a:rPr>
              <a:t> professionnelle Logistique</a:t>
            </a:r>
            <a:endParaRPr lang="fr-FR" sz="1600" b="0" u="none" strike="noStrike">
              <a:solidFill>
                <a:srgbClr val="000000"/>
              </a:solidFill>
              <a:effectLst/>
              <a:uFillTx/>
              <a:latin typeface="Calibri"/>
            </a:endParaRPr>
          </a:p>
        </p:txBody>
      </p:sp>
      <p:sp>
        <p:nvSpPr>
          <p:cNvPr id="347" name="ZoneTexte 36"/>
          <p:cNvSpPr/>
          <p:nvPr/>
        </p:nvSpPr>
        <p:spPr>
          <a:xfrm>
            <a:off x="4435560" y="1302840"/>
            <a:ext cx="489744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 </a:t>
            </a:r>
            <a:r>
              <a:rPr lang="fr-FR" sz="1600" b="1" u="none" strike="noStrike">
                <a:solidFill>
                  <a:schemeClr val="dk1"/>
                </a:solidFill>
                <a:effectLst/>
                <a:uFillTx/>
                <a:latin typeface="Trebuchet MS"/>
              </a:rPr>
              <a:t>professionnelle AGORA</a:t>
            </a:r>
            <a:endParaRPr lang="fr-FR" sz="1600" b="0" u="none" strike="noStrike">
              <a:solidFill>
                <a:srgbClr val="000000"/>
              </a:solidFill>
              <a:effectLst/>
              <a:uFillTx/>
              <a:latin typeface="Calibri"/>
            </a:endParaRPr>
          </a:p>
        </p:txBody>
      </p:sp>
      <p:sp>
        <p:nvSpPr>
          <p:cNvPr id="348" name="Accolade fermante 37"/>
          <p:cNvSpPr/>
          <p:nvPr/>
        </p:nvSpPr>
        <p:spPr>
          <a:xfrm>
            <a:off x="3969720" y="1302840"/>
            <a:ext cx="338760" cy="159804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49" name="ZoneTexte 38"/>
          <p:cNvSpPr/>
          <p:nvPr/>
        </p:nvSpPr>
        <p:spPr>
          <a:xfrm>
            <a:off x="432360" y="1302840"/>
            <a:ext cx="317628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2GATL</a:t>
            </a:r>
            <a:endParaRPr lang="fr-FR" sz="1600" b="0" u="none" strike="noStrike">
              <a:solidFill>
                <a:srgbClr val="000000"/>
              </a:solidFill>
              <a:effectLst/>
              <a:uFillTx/>
              <a:latin typeface="Calibri"/>
            </a:endParaRPr>
          </a:p>
        </p:txBody>
      </p:sp>
      <p:sp>
        <p:nvSpPr>
          <p:cNvPr id="351" name="Rectangle 32"/>
          <p:cNvSpPr/>
          <p:nvPr/>
        </p:nvSpPr>
        <p:spPr>
          <a:xfrm>
            <a:off x="432360" y="453600"/>
            <a:ext cx="632052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53" name="ZoneTexte 33"/>
          <p:cNvSpPr/>
          <p:nvPr/>
        </p:nvSpPr>
        <p:spPr>
          <a:xfrm>
            <a:off x="432360" y="45360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Les spécialités de BAC professionnel après la 2GATL</a:t>
            </a:r>
            <a:endParaRPr lang="fr-FR" sz="20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428652710"/>
              </p:ext>
            </p:extLst>
          </p:nvPr>
        </p:nvGraphicFramePr>
        <p:xfrm>
          <a:off x="467082" y="832409"/>
          <a:ext cx="11021704" cy="5064760"/>
        </p:xfrm>
        <a:graphic>
          <a:graphicData uri="http://schemas.openxmlformats.org/drawingml/2006/table">
            <a:tbl>
              <a:tblPr firstRow="1" bandRow="1">
                <a:tableStyleId>{5C22544A-7EE6-4342-B048-85BDC9FD1C3A}</a:tableStyleId>
              </a:tblPr>
              <a:tblGrid>
                <a:gridCol w="3706505">
                  <a:extLst>
                    <a:ext uri="{9D8B030D-6E8A-4147-A177-3AD203B41FA5}">
                      <a16:colId xmlns:a16="http://schemas.microsoft.com/office/drawing/2014/main" val="3456021081"/>
                    </a:ext>
                  </a:extLst>
                </a:gridCol>
                <a:gridCol w="2438400">
                  <a:extLst>
                    <a:ext uri="{9D8B030D-6E8A-4147-A177-3AD203B41FA5}">
                      <a16:colId xmlns:a16="http://schemas.microsoft.com/office/drawing/2014/main" val="2637908987"/>
                    </a:ext>
                  </a:extLst>
                </a:gridCol>
                <a:gridCol w="2121373">
                  <a:extLst>
                    <a:ext uri="{9D8B030D-6E8A-4147-A177-3AD203B41FA5}">
                      <a16:colId xmlns:a16="http://schemas.microsoft.com/office/drawing/2014/main" val="22779504"/>
                    </a:ext>
                  </a:extLst>
                </a:gridCol>
                <a:gridCol w="2755426">
                  <a:extLst>
                    <a:ext uri="{9D8B030D-6E8A-4147-A177-3AD203B41FA5}">
                      <a16:colId xmlns:a16="http://schemas.microsoft.com/office/drawing/2014/main" val="2203546421"/>
                    </a:ext>
                  </a:extLst>
                </a:gridCol>
              </a:tblGrid>
              <a:tr h="370840">
                <a:tc>
                  <a:txBody>
                    <a:bodyPr/>
                    <a:lstStyle/>
                    <a:p>
                      <a:endParaRPr lang="fr-FR" dirty="0"/>
                    </a:p>
                  </a:txBody>
                  <a:tcPr/>
                </a:tc>
                <a:tc>
                  <a:txBody>
                    <a:bodyPr/>
                    <a:lstStyle/>
                    <a:p>
                      <a:r>
                        <a:rPr lang="fr-FR" dirty="0" smtClean="0"/>
                        <a:t>1</a:t>
                      </a:r>
                      <a:r>
                        <a:rPr lang="fr-FR" baseline="30000" dirty="0" smtClean="0"/>
                        <a:t>ère</a:t>
                      </a:r>
                      <a:r>
                        <a:rPr lang="fr-FR" dirty="0" smtClean="0"/>
                        <a:t> et Tale AGORA</a:t>
                      </a:r>
                      <a:endParaRPr lang="fr-FR" dirty="0"/>
                    </a:p>
                  </a:txBody>
                  <a:tcPr/>
                </a:tc>
                <a:tc>
                  <a:txBody>
                    <a:bodyPr/>
                    <a:lstStyle/>
                    <a:p>
                      <a:r>
                        <a:rPr lang="fr-FR" dirty="0" smtClean="0"/>
                        <a:t>1</a:t>
                      </a:r>
                      <a:r>
                        <a:rPr lang="fr-FR" baseline="30000" dirty="0" smtClean="0"/>
                        <a:t>ère</a:t>
                      </a:r>
                      <a:r>
                        <a:rPr lang="fr-FR" dirty="0" smtClean="0"/>
                        <a:t> et Tale Métiers</a:t>
                      </a:r>
                      <a:r>
                        <a:rPr lang="fr-FR" baseline="0" dirty="0" smtClean="0"/>
                        <a:t> de la l</a:t>
                      </a:r>
                      <a:r>
                        <a:rPr lang="fr-FR" dirty="0" smtClean="0"/>
                        <a:t>ogistique</a:t>
                      </a:r>
                      <a:endParaRPr lang="fr-FR" dirty="0"/>
                    </a:p>
                  </a:txBody>
                  <a:tcPr/>
                </a:tc>
                <a:tc>
                  <a:txBody>
                    <a:bodyPr/>
                    <a:lstStyle/>
                    <a:p>
                      <a:r>
                        <a:rPr lang="fr-FR" dirty="0" smtClean="0"/>
                        <a:t>1</a:t>
                      </a:r>
                      <a:r>
                        <a:rPr lang="fr-FR" baseline="30000" dirty="0" smtClean="0"/>
                        <a:t>ère</a:t>
                      </a:r>
                      <a:r>
                        <a:rPr lang="fr-FR" baseline="0" dirty="0" smtClean="0"/>
                        <a:t> et Tale Organisation du transport de marchandises</a:t>
                      </a:r>
                      <a:endParaRPr lang="fr-FR" dirty="0"/>
                    </a:p>
                  </a:txBody>
                  <a:tcPr/>
                </a:tc>
                <a:extLst>
                  <a:ext uri="{0D108BD9-81ED-4DB2-BD59-A6C34878D82A}">
                    <a16:rowId xmlns:a16="http://schemas.microsoft.com/office/drawing/2014/main" val="1441515307"/>
                  </a:ext>
                </a:extLst>
              </a:tr>
              <a:tr h="370840">
                <a:tc>
                  <a:txBody>
                    <a:bodyPr/>
                    <a:lstStyle/>
                    <a:p>
                      <a:r>
                        <a:rPr lang="fr-FR" dirty="0" smtClean="0"/>
                        <a:t>Aragon – Muret</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a:p>
                  </a:txBody>
                  <a:tcPr/>
                </a:tc>
                <a:extLst>
                  <a:ext uri="{0D108BD9-81ED-4DB2-BD59-A6C34878D82A}">
                    <a16:rowId xmlns:a16="http://schemas.microsoft.com/office/drawing/2014/main" val="332739399"/>
                  </a:ext>
                </a:extLst>
              </a:tr>
              <a:tr h="370840">
                <a:tc>
                  <a:txBody>
                    <a:bodyPr/>
                    <a:lstStyle/>
                    <a:p>
                      <a:r>
                        <a:rPr lang="fr-FR" dirty="0" smtClean="0"/>
                        <a:t>Bellevue</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a:p>
                  </a:txBody>
                  <a:tcPr/>
                </a:tc>
                <a:extLst>
                  <a:ext uri="{0D108BD9-81ED-4DB2-BD59-A6C34878D82A}">
                    <a16:rowId xmlns:a16="http://schemas.microsoft.com/office/drawing/2014/main" val="1690104222"/>
                  </a:ext>
                </a:extLst>
              </a:tr>
              <a:tr h="370840">
                <a:tc>
                  <a:txBody>
                    <a:bodyPr/>
                    <a:lstStyle/>
                    <a:p>
                      <a:r>
                        <a:rPr lang="fr-FR" dirty="0" smtClean="0"/>
                        <a:t>Joseph Gallieni</a:t>
                      </a:r>
                      <a:endParaRPr lang="fr-FR"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3601096847"/>
                  </a:ext>
                </a:extLst>
              </a:tr>
              <a:tr h="370840">
                <a:tc>
                  <a:txBody>
                    <a:bodyPr/>
                    <a:lstStyle/>
                    <a:p>
                      <a:r>
                        <a:rPr lang="fr-FR" dirty="0" smtClean="0"/>
                        <a:t>Raymond Naves</a:t>
                      </a:r>
                      <a:endParaRPr lang="fr-FR" dirty="0"/>
                    </a:p>
                  </a:txBody>
                  <a:tcPr/>
                </a:tc>
                <a:tc>
                  <a:txBody>
                    <a:bodyPr/>
                    <a:lstStyle/>
                    <a:p>
                      <a:pPr algn="ctr"/>
                      <a:r>
                        <a:rPr lang="fr-FR" b="1" dirty="0" smtClean="0"/>
                        <a:t>X</a:t>
                      </a:r>
                      <a:endParaRPr lang="fr-FR" b="1" dirty="0"/>
                    </a:p>
                  </a:txBody>
                  <a:tcPr/>
                </a:tc>
                <a:tc>
                  <a:txBody>
                    <a:bodyPr/>
                    <a:lstStyle/>
                    <a:p>
                      <a:pPr algn="ctr"/>
                      <a:endParaRPr lang="fr-FR" b="1" dirty="0"/>
                    </a:p>
                  </a:txBody>
                  <a:tcPr/>
                </a:tc>
                <a:tc>
                  <a:txBody>
                    <a:bodyPr/>
                    <a:lstStyle/>
                    <a:p>
                      <a:pPr algn="ctr"/>
                      <a:endParaRPr lang="fr-FR" b="1"/>
                    </a:p>
                  </a:txBody>
                  <a:tcPr/>
                </a:tc>
                <a:extLst>
                  <a:ext uri="{0D108BD9-81ED-4DB2-BD59-A6C34878D82A}">
                    <a16:rowId xmlns:a16="http://schemas.microsoft.com/office/drawing/2014/main" val="4206897751"/>
                  </a:ext>
                </a:extLst>
              </a:tr>
              <a:tr h="370840">
                <a:tc>
                  <a:txBody>
                    <a:bodyPr/>
                    <a:lstStyle/>
                    <a:p>
                      <a:r>
                        <a:rPr lang="fr-FR" dirty="0" smtClean="0"/>
                        <a:t>Roland Garros</a:t>
                      </a:r>
                      <a:endParaRPr lang="fr-FR" dirty="0"/>
                    </a:p>
                  </a:txBody>
                  <a:tcPr/>
                </a:tc>
                <a:tc>
                  <a:txBody>
                    <a:bodyPr/>
                    <a:lstStyle/>
                    <a:p>
                      <a:pPr algn="ctr"/>
                      <a:r>
                        <a:rPr lang="fr-FR" b="1" dirty="0" smtClean="0"/>
                        <a:t>X</a:t>
                      </a:r>
                      <a:endParaRPr lang="fr-FR" b="1" dirty="0"/>
                    </a:p>
                  </a:txBody>
                  <a:tcPr/>
                </a:tc>
                <a:tc>
                  <a:txBody>
                    <a:bodyPr/>
                    <a:lstStyle/>
                    <a:p>
                      <a:pPr algn="ctr"/>
                      <a:endParaRPr lang="fr-FR" b="1" dirty="0"/>
                    </a:p>
                  </a:txBody>
                  <a:tcPr/>
                </a:tc>
                <a:tc>
                  <a:txBody>
                    <a:bodyPr/>
                    <a:lstStyle/>
                    <a:p>
                      <a:pPr algn="ctr"/>
                      <a:endParaRPr lang="fr-FR" b="1" dirty="0"/>
                    </a:p>
                  </a:txBody>
                  <a:tcPr/>
                </a:tc>
                <a:extLst>
                  <a:ext uri="{0D108BD9-81ED-4DB2-BD59-A6C34878D82A}">
                    <a16:rowId xmlns:a16="http://schemas.microsoft.com/office/drawing/2014/main" val="3864867278"/>
                  </a:ext>
                </a:extLst>
              </a:tr>
              <a:tr h="370840">
                <a:tc>
                  <a:txBody>
                    <a:bodyPr/>
                    <a:lstStyle/>
                    <a:p>
                      <a:r>
                        <a:rPr lang="fr-FR" dirty="0" smtClean="0"/>
                        <a:t>Georges</a:t>
                      </a:r>
                      <a:r>
                        <a:rPr lang="fr-FR" baseline="0" dirty="0" smtClean="0"/>
                        <a:t> Guynemer</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dirty="0"/>
                    </a:p>
                  </a:txBody>
                  <a:tcPr/>
                </a:tc>
                <a:extLst>
                  <a:ext uri="{0D108BD9-81ED-4DB2-BD59-A6C34878D82A}">
                    <a16:rowId xmlns:a16="http://schemas.microsoft.com/office/drawing/2014/main" val="4100953217"/>
                  </a:ext>
                </a:extLst>
              </a:tr>
              <a:tr h="370840">
                <a:tc>
                  <a:txBody>
                    <a:bodyPr/>
                    <a:lstStyle/>
                    <a:p>
                      <a:r>
                        <a:rPr lang="fr-FR" dirty="0" err="1" smtClean="0"/>
                        <a:t>Dissart</a:t>
                      </a:r>
                      <a:r>
                        <a:rPr lang="fr-FR" dirty="0" smtClean="0"/>
                        <a:t> Françoise - Tournefeuille</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dirty="0"/>
                    </a:p>
                  </a:txBody>
                  <a:tcPr/>
                </a:tc>
                <a:extLst>
                  <a:ext uri="{0D108BD9-81ED-4DB2-BD59-A6C34878D82A}">
                    <a16:rowId xmlns:a16="http://schemas.microsoft.com/office/drawing/2014/main" val="3864740033"/>
                  </a:ext>
                </a:extLst>
              </a:tr>
              <a:tr h="370840">
                <a:tc>
                  <a:txBody>
                    <a:bodyPr/>
                    <a:lstStyle/>
                    <a:p>
                      <a:r>
                        <a:rPr lang="fr-FR" dirty="0" smtClean="0"/>
                        <a:t>CFA Commerce et services - Blagnac</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dirty="0"/>
                    </a:p>
                  </a:txBody>
                  <a:tcPr/>
                </a:tc>
                <a:extLst>
                  <a:ext uri="{0D108BD9-81ED-4DB2-BD59-A6C34878D82A}">
                    <a16:rowId xmlns:a16="http://schemas.microsoft.com/office/drawing/2014/main" val="3001871137"/>
                  </a:ext>
                </a:extLst>
              </a:tr>
              <a:tr h="370840">
                <a:tc>
                  <a:txBody>
                    <a:bodyPr/>
                    <a:lstStyle/>
                    <a:p>
                      <a:r>
                        <a:rPr lang="fr-FR" dirty="0" smtClean="0"/>
                        <a:t>CFA en transport et logistique – AFTRAL Toulouse</a:t>
                      </a:r>
                      <a:endParaRPr lang="fr-FR" dirty="0"/>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endParaRPr lang="fr-FR" b="1" dirty="0"/>
                    </a:p>
                  </a:txBody>
                  <a:tcPr/>
                </a:tc>
                <a:extLst>
                  <a:ext uri="{0D108BD9-81ED-4DB2-BD59-A6C34878D82A}">
                    <a16:rowId xmlns:a16="http://schemas.microsoft.com/office/drawing/2014/main" val="2640543849"/>
                  </a:ext>
                </a:extLst>
              </a:tr>
            </a:tbl>
          </a:graphicData>
        </a:graphic>
      </p:graphicFrame>
    </p:spTree>
    <p:extLst>
      <p:ext uri="{BB962C8B-B14F-4D97-AF65-F5344CB8AC3E}">
        <p14:creationId xmlns:p14="http://schemas.microsoft.com/office/powerpoint/2010/main" val="3085542218"/>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5" name="Tableau 4"/>
          <p:cNvGraphicFramePr/>
          <p:nvPr/>
        </p:nvGraphicFramePr>
        <p:xfrm>
          <a:off x="432360" y="1069560"/>
          <a:ext cx="8900640" cy="5255280"/>
        </p:xfrm>
        <a:graphic>
          <a:graphicData uri="http://schemas.openxmlformats.org/drawingml/2006/table">
            <a:tbl>
              <a:tblPr/>
              <a:tblGrid>
                <a:gridCol w="1792800">
                  <a:extLst>
                    <a:ext uri="{9D8B030D-6E8A-4147-A177-3AD203B41FA5}">
                      <a16:colId xmlns:a16="http://schemas.microsoft.com/office/drawing/2014/main" val="20000"/>
                    </a:ext>
                  </a:extLst>
                </a:gridCol>
                <a:gridCol w="3553920">
                  <a:extLst>
                    <a:ext uri="{9D8B030D-6E8A-4147-A177-3AD203B41FA5}">
                      <a16:colId xmlns:a16="http://schemas.microsoft.com/office/drawing/2014/main" val="20001"/>
                    </a:ext>
                  </a:extLst>
                </a:gridCol>
                <a:gridCol w="3553920">
                  <a:extLst>
                    <a:ext uri="{9D8B030D-6E8A-4147-A177-3AD203B41FA5}">
                      <a16:colId xmlns:a16="http://schemas.microsoft.com/office/drawing/2014/main" val="20002"/>
                    </a:ext>
                  </a:extLst>
                </a:gridCol>
              </a:tblGrid>
              <a:tr h="460800">
                <a:tc rowSpan="2">
                  <a:txBody>
                    <a:bodyPr/>
                    <a:lstStyle/>
                    <a:p>
                      <a:pPr algn="ctr" defTabSz="457200">
                        <a:lnSpc>
                          <a:spcPct val="100000"/>
                        </a:lnSpc>
                      </a:pPr>
                      <a:r>
                        <a:rPr lang="fr-FR" sz="1600" b="1" u="none" strike="noStrike">
                          <a:solidFill>
                            <a:schemeClr val="lt1"/>
                          </a:solidFill>
                          <a:effectLst/>
                          <a:uFillTx/>
                          <a:latin typeface="Trebuchet MS"/>
                          <a:ea typeface="Calibri"/>
                        </a:rPr>
                        <a:t>BAC professionnel</a:t>
                      </a:r>
                      <a:endParaRPr lang="fr-FR" sz="1600" b="0" u="none" strike="noStrike">
                        <a:solidFill>
                          <a:srgbClr val="000000"/>
                        </a:solidFill>
                        <a:effectLst/>
                        <a:uFillTx/>
                        <a:latin typeface="Calibri"/>
                      </a:endParaRPr>
                    </a:p>
                  </a:txBody>
                  <a:tcPr marL="90000" marR="90000" marT="90000" marB="90000" anchor="ctr">
                    <a:lnL w="12240">
                      <a:noFill/>
                      <a:prstDash val="solid"/>
                    </a:lnL>
                    <a:lnR w="38160">
                      <a:solidFill>
                        <a:srgbClr val="FFFFFF"/>
                      </a:solidFill>
                      <a:prstDash val="solid"/>
                    </a:lnR>
                    <a:lnT w="12240">
                      <a:noFill/>
                      <a:prstDash val="solid"/>
                    </a:lnT>
                    <a:lnB w="38160">
                      <a:solidFill>
                        <a:srgbClr val="FFFFFF"/>
                      </a:solidFill>
                      <a:prstDash val="solid"/>
                    </a:lnB>
                    <a:solidFill>
                      <a:schemeClr val="accent3"/>
                    </a:solidFill>
                  </a:tcPr>
                </a:tc>
                <a:tc gridSpan="2">
                  <a:txBody>
                    <a:bodyPr/>
                    <a:lstStyle/>
                    <a:p>
                      <a:pPr algn="ctr" defTabSz="457200">
                        <a:lnSpc>
                          <a:spcPct val="100000"/>
                        </a:lnSpc>
                      </a:pPr>
                      <a:r>
                        <a:rPr lang="fr-FR" sz="1600" b="1" u="none" strike="noStrike">
                          <a:solidFill>
                            <a:schemeClr val="lt1"/>
                          </a:solidFill>
                          <a:effectLst/>
                          <a:uFillTx/>
                          <a:latin typeface="Trebuchet MS"/>
                          <a:ea typeface="Calibri"/>
                        </a:rPr>
                        <a:t>BTS</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12240">
                      <a:noFill/>
                      <a:prstDash val="solid"/>
                    </a:lnT>
                    <a:lnB w="38160">
                      <a:solidFill>
                        <a:srgbClr val="FFFFFF"/>
                      </a:solidFill>
                      <a:prstDash val="solid"/>
                    </a:lnB>
                    <a:solidFill>
                      <a:schemeClr val="accent3"/>
                    </a:solidFill>
                  </a:tcPr>
                </a:tc>
                <a:tc hMerge="1">
                  <a:txBody>
                    <a:bodyPr/>
                    <a:lstStyle/>
                    <a:p>
                      <a:endParaRPr lang="fr-FR" sz="1800" b="0" u="none" strike="noStrike">
                        <a:solidFill>
                          <a:srgbClr val="000000"/>
                        </a:solidFill>
                        <a:effectLst/>
                        <a:uFillTx/>
                        <a:latin typeface="Calibri"/>
                      </a:endParaRPr>
                    </a:p>
                  </a:txBody>
                  <a:tcPr marL="90000" marR="90000" marT="45000" marB="45000">
                    <a:lnL>
                      <a:noFill/>
                    </a:lnL>
                    <a:lnR>
                      <a:noFill/>
                    </a:lnR>
                    <a:lnT>
                      <a:noFill/>
                    </a:lnT>
                    <a:lnB>
                      <a:noFill/>
                    </a:lnB>
                    <a:solidFill>
                      <a:srgbClr val="729FCF"/>
                    </a:solidFill>
                  </a:tcPr>
                </a:tc>
                <a:extLst>
                  <a:ext uri="{0D108BD9-81ED-4DB2-BD59-A6C34878D82A}">
                    <a16:rowId xmlns:a16="http://schemas.microsoft.com/office/drawing/2014/main" val="10000"/>
                  </a:ext>
                </a:extLst>
              </a:tr>
              <a:tr h="460800">
                <a:tc vMerge="1">
                  <a:txBody>
                    <a:bodyPr/>
                    <a:lstStyle/>
                    <a:p>
                      <a:endParaRPr lang="fr-FR" sz="1800" b="0" u="none" strike="noStrike">
                        <a:solidFill>
                          <a:srgbClr val="000000"/>
                        </a:solidFill>
                        <a:effectLst/>
                        <a:uFillTx/>
                        <a:latin typeface="Calibri"/>
                      </a:endParaRPr>
                    </a:p>
                  </a:txBody>
                  <a:tcPr marL="90000" marR="90000" marT="45000" marB="45000">
                    <a:lnL>
                      <a:noFill/>
                    </a:lnL>
                    <a:lnR>
                      <a:noFill/>
                    </a:lnR>
                    <a:lnT>
                      <a:noFill/>
                    </a:lnT>
                    <a:lnB>
                      <a:noFill/>
                    </a:lnB>
                    <a:solidFill>
                      <a:srgbClr val="729FCF"/>
                    </a:solidFill>
                  </a:tcPr>
                </a:tc>
                <a:tc>
                  <a:txBody>
                    <a:bodyPr/>
                    <a:lstStyle/>
                    <a:p>
                      <a:pPr algn="ctr" defTabSz="457200">
                        <a:lnSpc>
                          <a:spcPct val="100000"/>
                        </a:lnSpc>
                      </a:pPr>
                      <a:r>
                        <a:rPr lang="fr-FR" sz="1600" b="1" u="none" strike="noStrike">
                          <a:solidFill>
                            <a:schemeClr val="lt1"/>
                          </a:solidFill>
                          <a:effectLst/>
                          <a:uFillTx/>
                          <a:latin typeface="Trebuchet MS"/>
                        </a:rPr>
                        <a:t> Spécialités les plus adaptées</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3"/>
                    </a:solidFill>
                  </a:tcPr>
                </a:tc>
                <a:tc>
                  <a:txBody>
                    <a:bodyPr/>
                    <a:lstStyle/>
                    <a:p>
                      <a:pPr algn="ctr" defTabSz="457200">
                        <a:lnSpc>
                          <a:spcPct val="100000"/>
                        </a:lnSpc>
                      </a:pPr>
                      <a:r>
                        <a:rPr lang="fr-FR" sz="1600" b="1" u="none" strike="noStrike">
                          <a:solidFill>
                            <a:schemeClr val="lt1"/>
                          </a:solidFill>
                          <a:effectLst/>
                          <a:uFillTx/>
                          <a:latin typeface="Trebuchet MS"/>
                          <a:ea typeface="Calibri"/>
                        </a:rPr>
                        <a:t>Autres spécialités</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3"/>
                    </a:solidFill>
                  </a:tcPr>
                </a:tc>
                <a:extLst>
                  <a:ext uri="{0D108BD9-81ED-4DB2-BD59-A6C34878D82A}">
                    <a16:rowId xmlns:a16="http://schemas.microsoft.com/office/drawing/2014/main" val="10001"/>
                  </a:ext>
                </a:extLst>
              </a:tr>
              <a:tr h="2350800">
                <a:tc>
                  <a:txBody>
                    <a:bodyPr/>
                    <a:lstStyle/>
                    <a:p>
                      <a:pPr algn="ctr" defTabSz="457200">
                        <a:lnSpc>
                          <a:spcPct val="100000"/>
                        </a:lnSpc>
                      </a:pPr>
                      <a:r>
                        <a:rPr lang="fr-FR" sz="1600" b="1" u="none" strike="noStrike">
                          <a:solidFill>
                            <a:schemeClr val="lt1"/>
                          </a:solidFill>
                          <a:effectLst/>
                          <a:uFillTx/>
                          <a:latin typeface="Trebuchet MS"/>
                        </a:rPr>
                        <a:t>AGORA</a:t>
                      </a:r>
                      <a:endParaRPr lang="fr-FR" sz="1600" b="0" u="none" strike="noStrike">
                        <a:solidFill>
                          <a:srgbClr val="000000"/>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3"/>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Comptabilité et gestion</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Gestion de la PME</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Support à l’action managériale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3">
                        <a:lumMod val="20000"/>
                        <a:lumOff val="80000"/>
                      </a:schemeClr>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Assurance</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Banque, conseiller de clientèle</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Collaborateur juriste notarial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Management commercial opérationnel</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Négociation et digitalisation de la relation client</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Professions immobilières</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3">
                        <a:lumMod val="20000"/>
                        <a:lumOff val="80000"/>
                      </a:schemeClr>
                    </a:solidFill>
                  </a:tcPr>
                </a:tc>
                <a:extLst>
                  <a:ext uri="{0D108BD9-81ED-4DB2-BD59-A6C34878D82A}">
                    <a16:rowId xmlns:a16="http://schemas.microsoft.com/office/drawing/2014/main" val="10002"/>
                  </a:ext>
                </a:extLst>
              </a:tr>
              <a:tr h="991440">
                <a:tc>
                  <a:txBody>
                    <a:bodyPr/>
                    <a:lstStyle/>
                    <a:p>
                      <a:pPr algn="ctr" defTabSz="457200">
                        <a:lnSpc>
                          <a:spcPct val="100000"/>
                        </a:lnSpc>
                      </a:pPr>
                      <a:r>
                        <a:rPr lang="fr-FR" sz="1600" b="1" u="none" strike="noStrike">
                          <a:solidFill>
                            <a:schemeClr val="lt1"/>
                          </a:solidFill>
                          <a:effectLst/>
                          <a:uFillTx/>
                          <a:latin typeface="Trebuchet MS"/>
                        </a:rPr>
                        <a:t>Logistique</a:t>
                      </a:r>
                      <a:endParaRPr lang="fr-FR" sz="1600" b="0" u="none" strike="noStrike">
                        <a:solidFill>
                          <a:srgbClr val="000000"/>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3"/>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Gestion des transports et logistique associée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38160">
                      <a:solidFill>
                        <a:srgbClr val="FFFFFF"/>
                      </a:solidFill>
                      <a:prstDash val="solid"/>
                    </a:lnB>
                    <a:solidFill>
                      <a:schemeClr val="accent3">
                        <a:lumMod val="20000"/>
                        <a:lumOff val="80000"/>
                      </a:schemeClr>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Comptabilité et gestion</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Gestion de la PME</a:t>
                      </a:r>
                      <a:endParaRPr lang="fr-FR" sz="1600" b="0" u="none" strike="noStrike">
                        <a:solidFill>
                          <a:srgbClr val="000000"/>
                        </a:solidFill>
                        <a:effectLst/>
                        <a:uFillTx/>
                        <a:latin typeface="Calibri"/>
                      </a:endParaRPr>
                    </a:p>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Support à l’action managériale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38160">
                      <a:solidFill>
                        <a:srgbClr val="FFFFFF"/>
                      </a:solidFill>
                      <a:prstDash val="solid"/>
                    </a:lnB>
                    <a:solidFill>
                      <a:schemeClr val="accent3">
                        <a:lumMod val="20000"/>
                        <a:lumOff val="80000"/>
                      </a:schemeClr>
                    </a:solidFill>
                  </a:tcPr>
                </a:tc>
                <a:extLst>
                  <a:ext uri="{0D108BD9-81ED-4DB2-BD59-A6C34878D82A}">
                    <a16:rowId xmlns:a16="http://schemas.microsoft.com/office/drawing/2014/main" val="10003"/>
                  </a:ext>
                </a:extLst>
              </a:tr>
              <a:tr h="991440">
                <a:tc>
                  <a:txBody>
                    <a:bodyPr/>
                    <a:lstStyle/>
                    <a:p>
                      <a:pPr algn="ctr" defTabSz="457200">
                        <a:lnSpc>
                          <a:spcPct val="100000"/>
                        </a:lnSpc>
                      </a:pPr>
                      <a:r>
                        <a:rPr lang="fr-FR" sz="1600" b="1" u="none" strike="noStrike">
                          <a:solidFill>
                            <a:schemeClr val="lt1"/>
                          </a:solidFill>
                          <a:effectLst/>
                          <a:uFillTx/>
                          <a:latin typeface="Trebuchet MS"/>
                        </a:rPr>
                        <a:t>Organisation du transport de marchandises</a:t>
                      </a:r>
                      <a:endParaRPr lang="fr-FR" sz="1600" b="0" u="none" strike="noStrike">
                        <a:solidFill>
                          <a:srgbClr val="000000"/>
                        </a:solidFill>
                        <a:effectLst/>
                        <a:uFillTx/>
                        <a:latin typeface="Calibri"/>
                      </a:endParaRPr>
                    </a:p>
                  </a:txBody>
                  <a:tcPr marL="90000" marR="90000" marT="90000" marB="90000" anchor="ctr">
                    <a:lnL w="12240">
                      <a:noFill/>
                      <a:prstDash val="solid"/>
                    </a:lnL>
                    <a:lnR w="38160">
                      <a:solidFill>
                        <a:srgbClr val="FFFFFF"/>
                      </a:solidFill>
                      <a:prstDash val="solid"/>
                    </a:lnR>
                    <a:lnT w="38160">
                      <a:solidFill>
                        <a:srgbClr val="FFFFFF"/>
                      </a:solidFill>
                      <a:prstDash val="solid"/>
                    </a:lnT>
                    <a:lnB w="12240">
                      <a:noFill/>
                      <a:prstDash val="solid"/>
                    </a:lnB>
                    <a:solidFill>
                      <a:schemeClr val="accent3"/>
                    </a:solidFill>
                  </a:tcPr>
                </a:tc>
                <a:tc>
                  <a:txBody>
                    <a:bodyPr/>
                    <a:lstStyle/>
                    <a:p>
                      <a:pPr marL="285840" indent="-28584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ea typeface="Calibri"/>
                        </a:rPr>
                        <a:t>Gestion des transports et logistique associée</a:t>
                      </a:r>
                      <a:endParaRPr lang="fr-FR" sz="1600" b="0" u="none" strike="noStrike">
                        <a:solidFill>
                          <a:srgbClr val="000000"/>
                        </a:solidFill>
                        <a:effectLst/>
                        <a:uFillTx/>
                        <a:latin typeface="Calibri"/>
                      </a:endParaRPr>
                    </a:p>
                  </a:txBody>
                  <a:tcPr marL="90000" marR="90000" marT="90000" marB="90000" anchor="ctr">
                    <a:lnL w="38160">
                      <a:solidFill>
                        <a:srgbClr val="FFFFFF"/>
                      </a:solidFill>
                      <a:prstDash val="solid"/>
                    </a:lnL>
                    <a:lnR w="38160">
                      <a:solidFill>
                        <a:srgbClr val="FFFFFF"/>
                      </a:solidFill>
                      <a:prstDash val="solid"/>
                    </a:lnR>
                    <a:lnT w="38160">
                      <a:solidFill>
                        <a:srgbClr val="FFFFFF"/>
                      </a:solidFill>
                      <a:prstDash val="solid"/>
                    </a:lnT>
                    <a:lnB w="12240">
                      <a:noFill/>
                      <a:prstDash val="solid"/>
                    </a:lnB>
                    <a:solidFill>
                      <a:schemeClr val="accent3">
                        <a:lumMod val="20000"/>
                        <a:lumOff val="80000"/>
                      </a:schemeClr>
                    </a:solidFill>
                  </a:tcPr>
                </a:tc>
                <a:tc>
                  <a:txBody>
                    <a:bodyPr/>
                    <a:lstStyle/>
                    <a:p>
                      <a:endParaRPr lang="fr-FR" sz="1600" b="0" u="none" strike="noStrike">
                        <a:solidFill>
                          <a:schemeClr val="dk1"/>
                        </a:solidFill>
                        <a:effectLst/>
                        <a:uFillTx/>
                        <a:latin typeface="Trebuchet MS"/>
                        <a:ea typeface="Calibri"/>
                      </a:endParaRPr>
                    </a:p>
                  </a:txBody>
                  <a:tcPr marL="90000" marR="90000" marT="90000" marB="90000" anchor="ctr">
                    <a:lnL w="38160">
                      <a:solidFill>
                        <a:srgbClr val="FFFFFF"/>
                      </a:solidFill>
                      <a:prstDash val="solid"/>
                    </a:lnL>
                    <a:lnR w="12240">
                      <a:noFill/>
                      <a:prstDash val="solid"/>
                    </a:lnR>
                    <a:lnT w="38160">
                      <a:solidFill>
                        <a:srgbClr val="FFFFFF"/>
                      </a:solidFill>
                      <a:prstDash val="solid"/>
                    </a:lnT>
                    <a:lnB w="12240">
                      <a:noFill/>
                      <a:prstDash val="solid"/>
                    </a:lnB>
                    <a:solidFill>
                      <a:schemeClr val="accent3">
                        <a:lumMod val="20000"/>
                        <a:lumOff val="80000"/>
                      </a:schemeClr>
                    </a:solidFill>
                  </a:tcPr>
                </a:tc>
                <a:extLst>
                  <a:ext uri="{0D108BD9-81ED-4DB2-BD59-A6C34878D82A}">
                    <a16:rowId xmlns:a16="http://schemas.microsoft.com/office/drawing/2014/main" val="10004"/>
                  </a:ext>
                </a:extLst>
              </a:tr>
            </a:tbl>
          </a:graphicData>
        </a:graphic>
      </p:graphicFrame>
      <p:sp>
        <p:nvSpPr>
          <p:cNvPr id="356" name="Rectangle 8"/>
          <p:cNvSpPr/>
          <p:nvPr/>
        </p:nvSpPr>
        <p:spPr>
          <a:xfrm>
            <a:off x="432360" y="330840"/>
            <a:ext cx="133308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57" name="ZoneTexte 9"/>
          <p:cNvSpPr/>
          <p:nvPr/>
        </p:nvSpPr>
        <p:spPr>
          <a:xfrm>
            <a:off x="432360" y="33084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Et après ?</a:t>
            </a:r>
            <a:endParaRPr lang="fr-FR" sz="20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Rectangle 23"/>
          <p:cNvSpPr/>
          <p:nvPr/>
        </p:nvSpPr>
        <p:spPr>
          <a:xfrm>
            <a:off x="423000" y="1321560"/>
            <a:ext cx="3411720" cy="5197320"/>
          </a:xfrm>
          <a:prstGeom prst="rect">
            <a:avLst/>
          </a:prstGeom>
          <a:solidFill>
            <a:schemeClr val="accent4"/>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90000" rIns="90000" bIns="90000" anchor="ctr">
            <a:noAutofit/>
          </a:bodyPr>
          <a:lstStyle/>
          <a:p>
            <a:pPr algn="just" defTabSz="457200">
              <a:lnSpc>
                <a:spcPct val="100000"/>
              </a:lnSpc>
              <a:spcAft>
                <a:spcPts val="1199"/>
              </a:spcAft>
            </a:pPr>
            <a:r>
              <a:rPr lang="fr-FR" sz="1600" b="1" u="none" strike="noStrike">
                <a:solidFill>
                  <a:schemeClr val="dk1"/>
                </a:solidFill>
                <a:effectLst/>
                <a:uFillTx/>
                <a:latin typeface="Trebuchet MS"/>
              </a:rPr>
              <a:t>Acquisition de compétences communes portant sur les activités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d’expression, de communica-tion, de qualité d’accueil en face à face et téléphonique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de recherche et d’exploitation d’information (techniques d’enquête, analyse statistique)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d’identification des besoins et de la demande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d’identification des clients et des profils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de conseil en vue de réaliser une vente, de fidéliser une clientèle ...</a:t>
            </a:r>
            <a:endParaRPr lang="fr-FR" sz="1600" b="0" u="none" strike="noStrike">
              <a:solidFill>
                <a:srgbClr val="FFFFFF"/>
              </a:solidFill>
              <a:effectLst/>
              <a:uFillTx/>
              <a:latin typeface="Calibri"/>
            </a:endParaRPr>
          </a:p>
          <a:p>
            <a:pPr marL="272880" indent="-272880" algn="just" defTabSz="457200">
              <a:lnSpc>
                <a:spcPct val="100000"/>
              </a:lnSpc>
              <a:buClr>
                <a:srgbClr val="000000"/>
              </a:buClr>
              <a:buFont typeface="Wingdings" charset="2"/>
              <a:buChar char=""/>
            </a:pPr>
            <a:r>
              <a:rPr lang="fr-FR" sz="1600" b="0" u="none" strike="noStrike">
                <a:solidFill>
                  <a:schemeClr val="dk1"/>
                </a:solidFill>
                <a:effectLst/>
                <a:uFillTx/>
                <a:latin typeface="Trebuchet MS"/>
              </a:rPr>
              <a:t>de suivi de la relation-client, de service après-vente ...</a:t>
            </a:r>
            <a:endParaRPr lang="fr-FR" sz="1600" b="0" u="none" strike="noStrike">
              <a:solidFill>
                <a:srgbClr val="FFFFFF"/>
              </a:solidFill>
              <a:effectLst/>
              <a:uFillTx/>
              <a:latin typeface="Calibri"/>
            </a:endParaRPr>
          </a:p>
        </p:txBody>
      </p:sp>
      <p:sp>
        <p:nvSpPr>
          <p:cNvPr id="359" name="Accolade fermante 24"/>
          <p:cNvSpPr/>
          <p:nvPr/>
        </p:nvSpPr>
        <p:spPr>
          <a:xfrm>
            <a:off x="3951360" y="2706120"/>
            <a:ext cx="338760" cy="159804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60" name="Accolade fermante 25"/>
          <p:cNvSpPr/>
          <p:nvPr/>
        </p:nvSpPr>
        <p:spPr>
          <a:xfrm>
            <a:off x="3965040" y="4508280"/>
            <a:ext cx="302040" cy="201060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61" name="Rectangle 29"/>
          <p:cNvSpPr/>
          <p:nvPr/>
        </p:nvSpPr>
        <p:spPr>
          <a:xfrm>
            <a:off x="4435560" y="1321560"/>
            <a:ext cx="4888080" cy="1187640"/>
          </a:xfrm>
          <a:prstGeom prst="rect">
            <a:avLst/>
          </a:prstGeom>
          <a:solidFill>
            <a:schemeClr val="accent4">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90000" rIns="90000" bIns="90000" anchor="ctr">
            <a:noAutofit/>
          </a:bodyPr>
          <a:lstStyle/>
          <a:p>
            <a:pPr algn="just" defTabSz="457200">
              <a:lnSpc>
                <a:spcPct val="100000"/>
              </a:lnSpc>
            </a:pPr>
            <a:r>
              <a:rPr lang="fr-FR" sz="1600" b="0" u="none" strike="noStrike" dirty="0">
                <a:solidFill>
                  <a:schemeClr val="dk1"/>
                </a:solidFill>
                <a:effectLst/>
                <a:uFillTx/>
                <a:latin typeface="Trebuchet MS"/>
              </a:rPr>
              <a:t>Traiter les demandes en face-à-face ou par téléphone, évaluer la satisfaction de son interlocuteur, prendre en charge les réclamations, vendre des produits ou services liés à l’accueil ...  </a:t>
            </a:r>
            <a:endParaRPr lang="fr-FR" sz="1600" b="0" u="none" strike="noStrike" dirty="0">
              <a:solidFill>
                <a:srgbClr val="000000"/>
              </a:solidFill>
              <a:effectLst/>
              <a:uFillTx/>
              <a:latin typeface="Calibri"/>
            </a:endParaRPr>
          </a:p>
        </p:txBody>
      </p:sp>
      <p:sp>
        <p:nvSpPr>
          <p:cNvPr id="362" name="Rectangle 30"/>
          <p:cNvSpPr/>
          <p:nvPr/>
        </p:nvSpPr>
        <p:spPr>
          <a:xfrm>
            <a:off x="4435560" y="2990880"/>
            <a:ext cx="4888080" cy="1367640"/>
          </a:xfrm>
          <a:prstGeom prst="rect">
            <a:avLst/>
          </a:prstGeom>
          <a:solidFill>
            <a:schemeClr val="accent4">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100000"/>
              </a:lnSpc>
            </a:pPr>
            <a:r>
              <a:rPr lang="fr-FR" sz="1600" b="0" u="none" strike="noStrike" dirty="0">
                <a:solidFill>
                  <a:schemeClr val="dk1"/>
                </a:solidFill>
                <a:effectLst/>
                <a:uFillTx/>
                <a:latin typeface="Trebuchet MS"/>
              </a:rPr>
              <a:t>Accueillir, conseiller et vendre des produits et des services associés, contribuer au suivi des ventes, participer à l’approvisionnement, participer à la fidélisation de la clientèle et au développement de la relation client ...</a:t>
            </a:r>
            <a:endParaRPr lang="fr-FR" sz="1600" b="0" u="none" strike="noStrike" dirty="0">
              <a:solidFill>
                <a:srgbClr val="000000"/>
              </a:solidFill>
              <a:effectLst/>
              <a:uFillTx/>
              <a:latin typeface="Calibri"/>
            </a:endParaRPr>
          </a:p>
        </p:txBody>
      </p:sp>
      <p:sp>
        <p:nvSpPr>
          <p:cNvPr id="363" name="Rectangle 31"/>
          <p:cNvSpPr/>
          <p:nvPr/>
        </p:nvSpPr>
        <p:spPr>
          <a:xfrm>
            <a:off x="4435560" y="4847040"/>
            <a:ext cx="4888080" cy="1672200"/>
          </a:xfrm>
          <a:prstGeom prst="rect">
            <a:avLst/>
          </a:prstGeom>
          <a:solidFill>
            <a:schemeClr val="accent4">
              <a:lumMod val="40000"/>
              <a:lumOff val="60000"/>
            </a:schemeClr>
          </a:solidFill>
          <a:ln>
            <a:noFill/>
          </a:ln>
          <a:effectLst>
            <a:outerShdw blurRad="50760" dist="37674"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just" defTabSz="457200">
              <a:lnSpc>
                <a:spcPct val="100000"/>
              </a:lnSpc>
            </a:pPr>
            <a:r>
              <a:rPr lang="fr-FR" sz="1600" b="0" u="none" strike="noStrike">
                <a:solidFill>
                  <a:schemeClr val="dk1"/>
                </a:solidFill>
                <a:effectLst/>
                <a:uFillTx/>
                <a:latin typeface="Trebuchet MS"/>
              </a:rPr>
              <a:t>Élaborer un projet et une stratégie de prospection, concevoir des outils d’aide à la prospection (fiche prospect, plan d’appel, lettre de publipostage), construire un fichier clients, négocier les conditions de vente, prendre des commandes, participer à la fidélisation de la clientèle ...</a:t>
            </a:r>
            <a:endParaRPr lang="fr-FR" sz="1600" b="0" u="none" strike="noStrike">
              <a:solidFill>
                <a:srgbClr val="000000"/>
              </a:solidFill>
              <a:effectLst/>
              <a:uFillTx/>
              <a:latin typeface="Calibri"/>
            </a:endParaRPr>
          </a:p>
        </p:txBody>
      </p:sp>
      <p:sp>
        <p:nvSpPr>
          <p:cNvPr id="364" name="ZoneTexte 34"/>
          <p:cNvSpPr/>
          <p:nvPr/>
        </p:nvSpPr>
        <p:spPr>
          <a:xfrm>
            <a:off x="4435560" y="4508280"/>
            <a:ext cx="488808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a:t>
            </a:r>
            <a:r>
              <a:rPr lang="fr-FR" sz="1600" b="1" u="none" strike="noStrike">
                <a:solidFill>
                  <a:schemeClr val="dk1"/>
                </a:solidFill>
                <a:effectLst/>
                <a:uFillTx/>
                <a:latin typeface="Trebuchet MS"/>
              </a:rPr>
              <a:t> professionnelle MCV option B</a:t>
            </a:r>
            <a:endParaRPr lang="fr-FR" sz="1600" b="0" u="none" strike="noStrike">
              <a:solidFill>
                <a:srgbClr val="000000"/>
              </a:solidFill>
              <a:effectLst/>
              <a:uFillTx/>
              <a:latin typeface="Calibri"/>
            </a:endParaRPr>
          </a:p>
        </p:txBody>
      </p:sp>
      <p:sp>
        <p:nvSpPr>
          <p:cNvPr id="365" name="ZoneTexte 35"/>
          <p:cNvSpPr/>
          <p:nvPr/>
        </p:nvSpPr>
        <p:spPr>
          <a:xfrm>
            <a:off x="4435560" y="2652120"/>
            <a:ext cx="488808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a:t>
            </a:r>
            <a:r>
              <a:rPr lang="fr-FR" sz="1600" b="1" u="none" strike="noStrike">
                <a:solidFill>
                  <a:schemeClr val="dk1"/>
                </a:solidFill>
                <a:effectLst/>
                <a:uFillTx/>
                <a:latin typeface="Trebuchet MS"/>
              </a:rPr>
              <a:t> professionnelle MCV option A</a:t>
            </a:r>
            <a:endParaRPr lang="fr-FR" sz="1600" b="0" u="none" strike="noStrike">
              <a:solidFill>
                <a:srgbClr val="000000"/>
              </a:solidFill>
              <a:effectLst/>
              <a:uFillTx/>
              <a:latin typeface="Calibri"/>
            </a:endParaRPr>
          </a:p>
        </p:txBody>
      </p:sp>
      <p:sp>
        <p:nvSpPr>
          <p:cNvPr id="366" name="ZoneTexte 36"/>
          <p:cNvSpPr/>
          <p:nvPr/>
        </p:nvSpPr>
        <p:spPr>
          <a:xfrm>
            <a:off x="4435560" y="983160"/>
            <a:ext cx="488808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1</a:t>
            </a:r>
            <a:r>
              <a:rPr lang="fr-FR" sz="1600" b="1" u="none" strike="noStrike" baseline="30000">
                <a:solidFill>
                  <a:schemeClr val="dk1"/>
                </a:solidFill>
                <a:effectLst/>
                <a:uFillTx/>
                <a:latin typeface="Trebuchet MS"/>
              </a:rPr>
              <a:t>ère</a:t>
            </a:r>
            <a:r>
              <a:rPr lang="fr-FR" sz="1600" b="1" u="none" strike="noStrike">
                <a:solidFill>
                  <a:schemeClr val="dk1"/>
                </a:solidFill>
                <a:effectLst/>
                <a:uFillTx/>
                <a:latin typeface="Trebuchet MS"/>
              </a:rPr>
              <a:t> et T</a:t>
            </a:r>
            <a:r>
              <a:rPr lang="fr-FR" sz="1600" b="1" u="none" strike="noStrike" baseline="30000">
                <a:solidFill>
                  <a:schemeClr val="dk1"/>
                </a:solidFill>
                <a:effectLst/>
                <a:uFillTx/>
                <a:latin typeface="Trebuchet MS"/>
              </a:rPr>
              <a:t>ale </a:t>
            </a:r>
            <a:r>
              <a:rPr lang="fr-FR" sz="1600" b="1" u="none" strike="noStrike">
                <a:solidFill>
                  <a:schemeClr val="dk1"/>
                </a:solidFill>
                <a:effectLst/>
                <a:uFillTx/>
                <a:latin typeface="Trebuchet MS"/>
              </a:rPr>
              <a:t>professionnelle Métiers de l’accueil</a:t>
            </a:r>
            <a:endParaRPr lang="fr-FR" sz="1600" b="0" u="none" strike="noStrike">
              <a:solidFill>
                <a:srgbClr val="000000"/>
              </a:solidFill>
              <a:effectLst/>
              <a:uFillTx/>
              <a:latin typeface="Calibri"/>
            </a:endParaRPr>
          </a:p>
        </p:txBody>
      </p:sp>
      <p:sp>
        <p:nvSpPr>
          <p:cNvPr id="367" name="Accolade fermante 37"/>
          <p:cNvSpPr/>
          <p:nvPr/>
        </p:nvSpPr>
        <p:spPr>
          <a:xfrm>
            <a:off x="3951360" y="983160"/>
            <a:ext cx="338760" cy="1598040"/>
          </a:xfrm>
          <a:prstGeom prst="rightBrace">
            <a:avLst>
              <a:gd name="adj1" fmla="val 8333"/>
              <a:gd name="adj2" fmla="val 50000"/>
            </a:avLst>
          </a:prstGeom>
          <a:noFill/>
          <a:ln cap="rnd">
            <a:solidFill>
              <a:srgbClr val="000000"/>
            </a:solidFill>
            <a:round/>
          </a:ln>
        </p:spPr>
        <p:style>
          <a:lnRef idx="1">
            <a:schemeClr val="accent1"/>
          </a:lnRef>
          <a:fillRef idx="0">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400" b="0" u="none" strike="noStrike">
              <a:solidFill>
                <a:schemeClr val="dk1"/>
              </a:solidFill>
              <a:effectLst/>
              <a:uFillTx/>
              <a:latin typeface="Trebuchet MS"/>
            </a:endParaRPr>
          </a:p>
        </p:txBody>
      </p:sp>
      <p:sp>
        <p:nvSpPr>
          <p:cNvPr id="368" name="ZoneTexte 38"/>
          <p:cNvSpPr/>
          <p:nvPr/>
        </p:nvSpPr>
        <p:spPr>
          <a:xfrm>
            <a:off x="423000" y="983160"/>
            <a:ext cx="317628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1600" b="1" u="none" strike="noStrike">
                <a:solidFill>
                  <a:schemeClr val="dk1"/>
                </a:solidFill>
                <a:effectLst/>
                <a:uFillTx/>
                <a:latin typeface="Trebuchet MS"/>
              </a:rPr>
              <a:t>2RC</a:t>
            </a:r>
            <a:endParaRPr lang="fr-FR" sz="1600" b="0" u="none" strike="noStrike">
              <a:solidFill>
                <a:srgbClr val="000000"/>
              </a:solidFill>
              <a:effectLst/>
              <a:uFillTx/>
              <a:latin typeface="Calibri"/>
            </a:endParaRPr>
          </a:p>
        </p:txBody>
      </p:sp>
      <p:sp>
        <p:nvSpPr>
          <p:cNvPr id="372" name="Rectangle 26"/>
          <p:cNvSpPr/>
          <p:nvPr/>
        </p:nvSpPr>
        <p:spPr>
          <a:xfrm>
            <a:off x="432360" y="290160"/>
            <a:ext cx="6031080" cy="39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pPr>
            <a:endParaRPr lang="fr-FR" sz="1800" b="0" u="none" strike="noStrike">
              <a:solidFill>
                <a:schemeClr val="lt1"/>
              </a:solidFill>
              <a:effectLst/>
              <a:uFillTx/>
              <a:latin typeface="Trebuchet MS"/>
            </a:endParaRPr>
          </a:p>
        </p:txBody>
      </p:sp>
      <p:sp>
        <p:nvSpPr>
          <p:cNvPr id="373" name="ZoneTexte 27"/>
          <p:cNvSpPr/>
          <p:nvPr/>
        </p:nvSpPr>
        <p:spPr>
          <a:xfrm>
            <a:off x="432360" y="29016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a:solidFill>
                  <a:schemeClr val="lt1"/>
                </a:solidFill>
                <a:effectLst/>
                <a:uFillTx/>
                <a:latin typeface="Trebuchet MS"/>
              </a:rPr>
              <a:t>Les spécialités de BAC professionnel après la 2RC</a:t>
            </a:r>
            <a:endParaRPr lang="fr-FR" sz="2000" b="0" u="none" strike="noStrike">
              <a:solidFill>
                <a:srgbClr val="000000"/>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ZoneTexte 27"/>
          <p:cNvSpPr/>
          <p:nvPr/>
        </p:nvSpPr>
        <p:spPr>
          <a:xfrm>
            <a:off x="127322" y="0"/>
            <a:ext cx="89096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pPr>
            <a:r>
              <a:rPr lang="fr-FR" sz="2000" b="1" u="none" strike="noStrike" dirty="0">
                <a:solidFill>
                  <a:schemeClr val="lt1"/>
                </a:solidFill>
                <a:effectLst/>
                <a:uFillTx/>
                <a:latin typeface="Trebuchet MS"/>
              </a:rPr>
              <a:t>Les spécialités de BAC professionnel après la 2RC</a:t>
            </a:r>
            <a:endParaRPr lang="fr-FR" sz="2000" b="0" u="none" strike="noStrike" dirty="0">
              <a:solidFill>
                <a:srgbClr val="000000"/>
              </a:solidFill>
              <a:effectLst/>
              <a:uFillTx/>
              <a:latin typeface="Calibri"/>
            </a:endParaRPr>
          </a:p>
        </p:txBody>
      </p:sp>
      <p:graphicFrame>
        <p:nvGraphicFramePr>
          <p:cNvPr id="2" name="Tableau 1"/>
          <p:cNvGraphicFramePr>
            <a:graphicFrameLocks noGrp="1"/>
          </p:cNvGraphicFramePr>
          <p:nvPr>
            <p:extLst>
              <p:ext uri="{D42A27DB-BD31-4B8C-83A1-F6EECF244321}">
                <p14:modId xmlns:p14="http://schemas.microsoft.com/office/powerpoint/2010/main" val="1678061769"/>
              </p:ext>
            </p:extLst>
          </p:nvPr>
        </p:nvGraphicFramePr>
        <p:xfrm>
          <a:off x="127322" y="80213"/>
          <a:ext cx="11956648" cy="6777787"/>
        </p:xfrm>
        <a:graphic>
          <a:graphicData uri="http://schemas.openxmlformats.org/drawingml/2006/table">
            <a:tbl>
              <a:tblPr firstRow="1" bandRow="1">
                <a:tableStyleId>{5C22544A-7EE6-4342-B048-85BDC9FD1C3A}</a:tableStyleId>
              </a:tblPr>
              <a:tblGrid>
                <a:gridCol w="2989162">
                  <a:extLst>
                    <a:ext uri="{9D8B030D-6E8A-4147-A177-3AD203B41FA5}">
                      <a16:colId xmlns:a16="http://schemas.microsoft.com/office/drawing/2014/main" val="2487980260"/>
                    </a:ext>
                  </a:extLst>
                </a:gridCol>
                <a:gridCol w="2989162">
                  <a:extLst>
                    <a:ext uri="{9D8B030D-6E8A-4147-A177-3AD203B41FA5}">
                      <a16:colId xmlns:a16="http://schemas.microsoft.com/office/drawing/2014/main" val="1660193190"/>
                    </a:ext>
                  </a:extLst>
                </a:gridCol>
                <a:gridCol w="2989162">
                  <a:extLst>
                    <a:ext uri="{9D8B030D-6E8A-4147-A177-3AD203B41FA5}">
                      <a16:colId xmlns:a16="http://schemas.microsoft.com/office/drawing/2014/main" val="3316521168"/>
                    </a:ext>
                  </a:extLst>
                </a:gridCol>
                <a:gridCol w="2989162">
                  <a:extLst>
                    <a:ext uri="{9D8B030D-6E8A-4147-A177-3AD203B41FA5}">
                      <a16:colId xmlns:a16="http://schemas.microsoft.com/office/drawing/2014/main" val="3675258689"/>
                    </a:ext>
                  </a:extLst>
                </a:gridCol>
              </a:tblGrid>
              <a:tr h="925627">
                <a:tc>
                  <a:txBody>
                    <a:bodyPr/>
                    <a:lstStyle/>
                    <a:p>
                      <a:endParaRPr lang="fr-FR" dirty="0"/>
                    </a:p>
                  </a:txBody>
                  <a:tcPr/>
                </a:tc>
                <a:tc>
                  <a:txBody>
                    <a:bodyPr/>
                    <a:lstStyle/>
                    <a:p>
                      <a:r>
                        <a:rPr lang="fr-FR" dirty="0" smtClean="0"/>
                        <a:t>1</a:t>
                      </a:r>
                      <a:r>
                        <a:rPr lang="fr-FR" baseline="30000" dirty="0" smtClean="0"/>
                        <a:t>ère</a:t>
                      </a:r>
                      <a:r>
                        <a:rPr lang="fr-FR" dirty="0" smtClean="0"/>
                        <a:t> et Tale Métiers</a:t>
                      </a:r>
                      <a:r>
                        <a:rPr lang="fr-FR" baseline="0" dirty="0" smtClean="0"/>
                        <a:t> de l’accueil</a:t>
                      </a:r>
                      <a:endParaRPr lang="fr-FR" dirty="0"/>
                    </a:p>
                  </a:txBody>
                  <a:tcPr/>
                </a:tc>
                <a:tc>
                  <a:txBody>
                    <a:bodyPr/>
                    <a:lstStyle/>
                    <a:p>
                      <a:r>
                        <a:rPr lang="fr-FR" dirty="0" smtClean="0"/>
                        <a:t>1</a:t>
                      </a:r>
                      <a:r>
                        <a:rPr lang="fr-FR" baseline="30000" dirty="0" smtClean="0"/>
                        <a:t>ère</a:t>
                      </a:r>
                      <a:r>
                        <a:rPr lang="fr-FR" dirty="0" smtClean="0"/>
                        <a:t> et Tale MCV option</a:t>
                      </a:r>
                      <a:r>
                        <a:rPr lang="fr-FR" baseline="0" dirty="0" smtClean="0"/>
                        <a:t> A</a:t>
                      </a:r>
                      <a:endParaRPr lang="fr-FR" dirty="0"/>
                    </a:p>
                  </a:txBody>
                  <a:tcPr/>
                </a:tc>
                <a:tc>
                  <a:txBody>
                    <a:bodyPr/>
                    <a:lstStyle/>
                    <a:p>
                      <a:r>
                        <a:rPr lang="fr-FR" dirty="0" smtClean="0"/>
                        <a:t>1</a:t>
                      </a:r>
                      <a:r>
                        <a:rPr lang="fr-FR" baseline="30000" dirty="0" smtClean="0"/>
                        <a:t>ère</a:t>
                      </a:r>
                      <a:r>
                        <a:rPr lang="fr-FR" dirty="0" smtClean="0"/>
                        <a:t> et Tal MCV option B</a:t>
                      </a:r>
                      <a:endParaRPr lang="fr-FR" dirty="0"/>
                    </a:p>
                  </a:txBody>
                  <a:tcPr/>
                </a:tc>
                <a:extLst>
                  <a:ext uri="{0D108BD9-81ED-4DB2-BD59-A6C34878D82A}">
                    <a16:rowId xmlns:a16="http://schemas.microsoft.com/office/drawing/2014/main" val="3836484924"/>
                  </a:ext>
                </a:extLst>
              </a:tr>
              <a:tr h="362971">
                <a:tc>
                  <a:txBody>
                    <a:bodyPr/>
                    <a:lstStyle/>
                    <a:p>
                      <a:r>
                        <a:rPr lang="fr-FR" dirty="0" smtClean="0"/>
                        <a:t>Aragon – Muret</a:t>
                      </a:r>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4182220617"/>
                  </a:ext>
                </a:extLst>
              </a:tr>
              <a:tr h="362971">
                <a:tc>
                  <a:txBody>
                    <a:bodyPr/>
                    <a:lstStyle/>
                    <a:p>
                      <a:r>
                        <a:rPr lang="fr-FR" dirty="0" smtClean="0"/>
                        <a:t>J.P</a:t>
                      </a:r>
                      <a:r>
                        <a:rPr lang="fr-FR" baseline="0" dirty="0" smtClean="0"/>
                        <a:t> Vernant – Pins-</a:t>
                      </a:r>
                      <a:r>
                        <a:rPr lang="fr-FR" baseline="0" dirty="0" err="1" smtClean="0"/>
                        <a:t>Justaret</a:t>
                      </a:r>
                      <a:endParaRPr lang="fr-FR" baseline="0" dirty="0" smtClean="0"/>
                    </a:p>
                  </a:txBody>
                  <a:tcPr/>
                </a:tc>
                <a:tc>
                  <a:txBody>
                    <a:bodyPr/>
                    <a:lstStyle/>
                    <a:p>
                      <a:pPr algn="ctr"/>
                      <a:r>
                        <a:rPr lang="fr-FR" b="1" dirty="0" smtClean="0"/>
                        <a:t>X</a:t>
                      </a:r>
                      <a:endParaRPr lang="fr-FR" b="1" dirty="0"/>
                    </a:p>
                  </a:txBody>
                  <a:tcPr/>
                </a:tc>
                <a:tc>
                  <a:txBody>
                    <a:bodyPr/>
                    <a:lstStyle/>
                    <a:p>
                      <a:pPr algn="ctr"/>
                      <a:endParaRPr lang="fr-FR" b="1" dirty="0"/>
                    </a:p>
                  </a:txBody>
                  <a:tcPr/>
                </a:tc>
                <a:tc>
                  <a:txBody>
                    <a:bodyPr/>
                    <a:lstStyle/>
                    <a:p>
                      <a:pPr algn="ctr"/>
                      <a:endParaRPr lang="fr-FR" b="1"/>
                    </a:p>
                  </a:txBody>
                  <a:tcPr/>
                </a:tc>
                <a:extLst>
                  <a:ext uri="{0D108BD9-81ED-4DB2-BD59-A6C34878D82A}">
                    <a16:rowId xmlns:a16="http://schemas.microsoft.com/office/drawing/2014/main" val="2539864755"/>
                  </a:ext>
                </a:extLst>
              </a:tr>
              <a:tr h="362971">
                <a:tc>
                  <a:txBody>
                    <a:bodyPr/>
                    <a:lstStyle/>
                    <a:p>
                      <a:r>
                        <a:rPr lang="fr-FR" dirty="0" smtClean="0"/>
                        <a:t>Raymond</a:t>
                      </a:r>
                      <a:r>
                        <a:rPr lang="fr-FR" baseline="0" dirty="0" smtClean="0"/>
                        <a:t> Naves</a:t>
                      </a:r>
                      <a:endParaRPr lang="fr-FR"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3205695390"/>
                  </a:ext>
                </a:extLst>
              </a:tr>
              <a:tr h="362971">
                <a:tc>
                  <a:txBody>
                    <a:bodyPr/>
                    <a:lstStyle/>
                    <a:p>
                      <a:r>
                        <a:rPr lang="fr-FR" dirty="0" smtClean="0"/>
                        <a:t>Gisèle Halimi</a:t>
                      </a:r>
                      <a:endParaRPr lang="fr-FR"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1537421411"/>
                  </a:ext>
                </a:extLst>
              </a:tr>
              <a:tr h="362971">
                <a:tc>
                  <a:txBody>
                    <a:bodyPr/>
                    <a:lstStyle/>
                    <a:p>
                      <a:r>
                        <a:rPr lang="fr-FR" dirty="0" smtClean="0"/>
                        <a:t>Bellevue</a:t>
                      </a:r>
                      <a:endParaRPr lang="fr-FR" dirty="0"/>
                    </a:p>
                  </a:txBody>
                  <a:tcPr/>
                </a:tc>
                <a:tc>
                  <a:txBody>
                    <a:bodyPr/>
                    <a:lstStyle/>
                    <a:p>
                      <a:pPr algn="ctr"/>
                      <a:endParaRPr lang="fr-FR" b="1"/>
                    </a:p>
                  </a:txBody>
                  <a:tcPr/>
                </a:tc>
                <a:tc>
                  <a:txBody>
                    <a:bodyPr/>
                    <a:lstStyle/>
                    <a:p>
                      <a:pPr algn="ctr"/>
                      <a:r>
                        <a:rPr lang="fr-FR" b="1" dirty="0" smtClean="0"/>
                        <a:t>x</a:t>
                      </a:r>
                      <a:endParaRPr lang="fr-FR" b="1" dirty="0"/>
                    </a:p>
                  </a:txBody>
                  <a:tcPr/>
                </a:tc>
                <a:tc>
                  <a:txBody>
                    <a:bodyPr/>
                    <a:lstStyle/>
                    <a:p>
                      <a:pPr algn="ctr"/>
                      <a:endParaRPr lang="fr-FR" b="1"/>
                    </a:p>
                  </a:txBody>
                  <a:tcPr/>
                </a:tc>
                <a:extLst>
                  <a:ext uri="{0D108BD9-81ED-4DB2-BD59-A6C34878D82A}">
                    <a16:rowId xmlns:a16="http://schemas.microsoft.com/office/drawing/2014/main" val="1147688288"/>
                  </a:ext>
                </a:extLst>
              </a:tr>
              <a:tr h="362971">
                <a:tc>
                  <a:txBody>
                    <a:bodyPr/>
                    <a:lstStyle/>
                    <a:p>
                      <a:r>
                        <a:rPr lang="fr-FR" dirty="0" smtClean="0"/>
                        <a:t>Gabriel</a:t>
                      </a:r>
                      <a:r>
                        <a:rPr lang="fr-FR" baseline="0" dirty="0" smtClean="0"/>
                        <a:t> Péri</a:t>
                      </a:r>
                      <a:endParaRPr lang="fr-FR" dirty="0"/>
                    </a:p>
                  </a:txBody>
                  <a:tcPr/>
                </a:tc>
                <a:tc>
                  <a:txBody>
                    <a:bodyPr/>
                    <a:lstStyle/>
                    <a:p>
                      <a:pPr algn="ctr"/>
                      <a:endParaRPr lang="fr-FR" b="1"/>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2066813273"/>
                  </a:ext>
                </a:extLst>
              </a:tr>
              <a:tr h="626498">
                <a:tc>
                  <a:txBody>
                    <a:bodyPr/>
                    <a:lstStyle/>
                    <a:p>
                      <a:r>
                        <a:rPr lang="fr-FR" dirty="0" err="1" smtClean="0"/>
                        <a:t>Dissart</a:t>
                      </a:r>
                      <a:r>
                        <a:rPr lang="fr-FR" baseline="0" dirty="0" smtClean="0"/>
                        <a:t> Françoise - Tournefeuille</a:t>
                      </a:r>
                      <a:endParaRPr lang="fr-FR"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949520038"/>
                  </a:ext>
                </a:extLst>
              </a:tr>
              <a:tr h="362971">
                <a:tc>
                  <a:txBody>
                    <a:bodyPr/>
                    <a:lstStyle/>
                    <a:p>
                      <a:r>
                        <a:rPr lang="fr-FR" dirty="0" smtClean="0"/>
                        <a:t>Casteret</a:t>
                      </a:r>
                      <a:r>
                        <a:rPr lang="fr-FR" baseline="0" dirty="0" smtClean="0"/>
                        <a:t> – Saint-Gaudens</a:t>
                      </a:r>
                      <a:endParaRPr lang="fr-FR"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3349340260"/>
                  </a:ext>
                </a:extLst>
              </a:tr>
              <a:tr h="626498">
                <a:tc>
                  <a:txBody>
                    <a:bodyPr/>
                    <a:lstStyle/>
                    <a:p>
                      <a:r>
                        <a:rPr lang="fr-FR" dirty="0" smtClean="0"/>
                        <a:t>Léon Blum –</a:t>
                      </a:r>
                      <a:r>
                        <a:rPr lang="fr-FR" baseline="0" dirty="0" smtClean="0"/>
                        <a:t> Villefranche-de-Lauragais</a:t>
                      </a:r>
                      <a:endParaRPr lang="fr-FR" dirty="0"/>
                    </a:p>
                  </a:txBody>
                  <a:tcPr/>
                </a:tc>
                <a:tc>
                  <a:txBody>
                    <a:bodyPr/>
                    <a:lstStyle/>
                    <a:p>
                      <a:pPr algn="ctr"/>
                      <a:r>
                        <a:rPr lang="fr-FR" b="1" dirty="0" smtClean="0"/>
                        <a:t>x</a:t>
                      </a:r>
                      <a:endParaRPr lang="fr-FR" b="1" dirty="0"/>
                    </a:p>
                  </a:txBody>
                  <a:tcPr/>
                </a:tc>
                <a:tc>
                  <a:txBody>
                    <a:bodyPr/>
                    <a:lstStyle/>
                    <a:p>
                      <a:pPr algn="ctr"/>
                      <a:endParaRPr lang="fr-FR" b="1"/>
                    </a:p>
                  </a:txBody>
                  <a:tcPr/>
                </a:tc>
                <a:tc>
                  <a:txBody>
                    <a:bodyPr/>
                    <a:lstStyle/>
                    <a:p>
                      <a:pPr algn="ctr"/>
                      <a:endParaRPr lang="fr-FR" b="1" dirty="0"/>
                    </a:p>
                  </a:txBody>
                  <a:tcPr/>
                </a:tc>
                <a:extLst>
                  <a:ext uri="{0D108BD9-81ED-4DB2-BD59-A6C34878D82A}">
                    <a16:rowId xmlns:a16="http://schemas.microsoft.com/office/drawing/2014/main" val="2553375022"/>
                  </a:ext>
                </a:extLst>
              </a:tr>
              <a:tr h="626498">
                <a:tc>
                  <a:txBody>
                    <a:bodyPr/>
                    <a:lstStyle/>
                    <a:p>
                      <a:r>
                        <a:rPr lang="fr-FR" dirty="0" smtClean="0"/>
                        <a:t>CFA Commerce</a:t>
                      </a:r>
                      <a:r>
                        <a:rPr lang="fr-FR" baseline="0" dirty="0" smtClean="0"/>
                        <a:t> et services - Blagnac</a:t>
                      </a:r>
                      <a:endParaRPr lang="fr-FR" dirty="0"/>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3784191986"/>
                  </a:ext>
                </a:extLst>
              </a:tr>
              <a:tr h="626498">
                <a:tc>
                  <a:txBody>
                    <a:bodyPr/>
                    <a:lstStyle/>
                    <a:p>
                      <a:r>
                        <a:rPr lang="fr-FR" dirty="0" smtClean="0"/>
                        <a:t>CFA du Comminges – </a:t>
                      </a:r>
                      <a:r>
                        <a:rPr lang="fr-FR" dirty="0" err="1" smtClean="0"/>
                        <a:t>Gourdan-Polignan</a:t>
                      </a:r>
                      <a:endParaRPr lang="fr-FR" dirty="0"/>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r>
                        <a:rPr lang="fr-FR" b="1" dirty="0" smtClean="0"/>
                        <a:t>x</a:t>
                      </a:r>
                      <a:endParaRPr lang="fr-FR" b="1" dirty="0"/>
                    </a:p>
                  </a:txBody>
                  <a:tcPr/>
                </a:tc>
                <a:extLst>
                  <a:ext uri="{0D108BD9-81ED-4DB2-BD59-A6C34878D82A}">
                    <a16:rowId xmlns:a16="http://schemas.microsoft.com/office/drawing/2014/main" val="2634959852"/>
                  </a:ext>
                </a:extLst>
              </a:tr>
              <a:tr h="362971">
                <a:tc>
                  <a:txBody>
                    <a:bodyPr/>
                    <a:lstStyle/>
                    <a:p>
                      <a:r>
                        <a:rPr lang="fr-FR" dirty="0" smtClean="0"/>
                        <a:t>CMA</a:t>
                      </a:r>
                      <a:r>
                        <a:rPr lang="fr-FR" baseline="0" dirty="0" smtClean="0"/>
                        <a:t> Formation - Muret</a:t>
                      </a:r>
                      <a:endParaRPr lang="fr-FR" dirty="0"/>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endParaRPr lang="fr-FR" b="1" dirty="0"/>
                    </a:p>
                  </a:txBody>
                  <a:tcPr/>
                </a:tc>
                <a:extLst>
                  <a:ext uri="{0D108BD9-81ED-4DB2-BD59-A6C34878D82A}">
                    <a16:rowId xmlns:a16="http://schemas.microsoft.com/office/drawing/2014/main" val="1311099832"/>
                  </a:ext>
                </a:extLst>
              </a:tr>
              <a:tr h="362971">
                <a:tc>
                  <a:txBody>
                    <a:bodyPr/>
                    <a:lstStyle/>
                    <a:p>
                      <a:r>
                        <a:rPr lang="fr-FR" dirty="0" smtClean="0"/>
                        <a:t>MFR – Toulouse Nord</a:t>
                      </a:r>
                      <a:endParaRPr lang="fr-FR" dirty="0"/>
                    </a:p>
                  </a:txBody>
                  <a:tcPr/>
                </a:tc>
                <a:tc>
                  <a:txBody>
                    <a:bodyPr/>
                    <a:lstStyle/>
                    <a:p>
                      <a:pPr algn="ctr"/>
                      <a:endParaRPr lang="fr-FR" b="1" dirty="0"/>
                    </a:p>
                  </a:txBody>
                  <a:tcPr/>
                </a:tc>
                <a:tc>
                  <a:txBody>
                    <a:bodyPr/>
                    <a:lstStyle/>
                    <a:p>
                      <a:pPr algn="ctr"/>
                      <a:r>
                        <a:rPr lang="fr-FR" b="1" dirty="0" smtClean="0"/>
                        <a:t>x</a:t>
                      </a:r>
                      <a:endParaRPr lang="fr-FR" b="1" dirty="0"/>
                    </a:p>
                  </a:txBody>
                  <a:tcPr/>
                </a:tc>
                <a:tc>
                  <a:txBody>
                    <a:bodyPr/>
                    <a:lstStyle/>
                    <a:p>
                      <a:pPr algn="ctr"/>
                      <a:endParaRPr lang="fr-FR" b="1" dirty="0"/>
                    </a:p>
                  </a:txBody>
                  <a:tcPr/>
                </a:tc>
                <a:extLst>
                  <a:ext uri="{0D108BD9-81ED-4DB2-BD59-A6C34878D82A}">
                    <a16:rowId xmlns:a16="http://schemas.microsoft.com/office/drawing/2014/main" val="2736649743"/>
                  </a:ext>
                </a:extLst>
              </a:tr>
            </a:tbl>
          </a:graphicData>
        </a:graphic>
      </p:graphicFrame>
    </p:spTree>
    <p:extLst>
      <p:ext uri="{BB962C8B-B14F-4D97-AF65-F5344CB8AC3E}">
        <p14:creationId xmlns:p14="http://schemas.microsoft.com/office/powerpoint/2010/main" val="3618816500"/>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sld>
</file>

<file path=ppt/theme/theme1.xml><?xml version="1.0" encoding="utf-8"?>
<a:theme xmlns:a="http://schemas.openxmlformats.org/drawingml/2006/main" name="Facette">
  <a:themeElements>
    <a:clrScheme name="Personnalisé 1">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0070C0"/>
      </a:hlink>
      <a:folHlink>
        <a:srgbClr val="0070C0"/>
      </a:folHlink>
    </a:clrScheme>
    <a:fontScheme name="Facet">
      <a:majorFont>
        <a:latin typeface="Trebuchet MS"/>
        <a:ea typeface=""/>
        <a:cs typeface=""/>
      </a:majorFont>
      <a:minorFont>
        <a:latin typeface="Trebuchet MS"/>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a:gradFill>
        <a:gradFill>
          <a:gsLst>
            <a:gs pos="0">
              <a:schemeClr val="phClr">
                <a:tint val="96000"/>
                <a:lumMod val="100000"/>
              </a:schemeClr>
            </a:gs>
            <a:gs pos="78000">
              <a:schemeClr val="phClr">
                <a:shade val="94000"/>
                <a:lumMod val="94000"/>
              </a:schemeClr>
            </a:gs>
          </a:gsLst>
          <a:lin ang="5400000" scaled="0"/>
          <a:tileRect/>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a:gradFill>
        <a:gradFill>
          <a:gsLst>
            <a:gs pos="0">
              <a:schemeClr val="phClr">
                <a:tint val="90000"/>
                <a:lumMod val="110000"/>
              </a:schemeClr>
            </a:gs>
            <a:gs pos="100000">
              <a:schemeClr val="phClr">
                <a:shade val="94000"/>
                <a:lumMod val="96000"/>
              </a:schemeClr>
            </a:gs>
          </a:gsLst>
          <a:path path="circle">
            <a:fillToRect l="50000" t="50000" r="100000" b="100000"/>
          </a:path>
          <a:tileRect/>
        </a:gradFill>
      </a:bgFillStyleLst>
    </a:fmtScheme>
  </a:themeElements>
  <a:objectDefaults/>
  <a:extraClrSchemeLst/>
</a:theme>
</file>

<file path=ppt/theme/theme2.xml><?xml version="1.0" encoding="utf-8"?>
<a:theme xmlns:a="http://schemas.openxmlformats.org/drawingml/2006/main" name="Facette">
  <a:themeElements>
    <a:clrScheme name="Personnalisé 1">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0070C0"/>
      </a:hlink>
      <a:folHlink>
        <a:srgbClr val="0070C0"/>
      </a:folHlink>
    </a:clrScheme>
    <a:fontScheme name="Facet">
      <a:majorFont>
        <a:latin typeface="Trebuchet MS"/>
        <a:ea typeface=""/>
        <a:cs typeface=""/>
      </a:majorFont>
      <a:minorFont>
        <a:latin typeface="Trebuchet MS"/>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a:gradFill>
        <a:gradFill>
          <a:gsLst>
            <a:gs pos="0">
              <a:schemeClr val="phClr">
                <a:tint val="96000"/>
                <a:lumMod val="100000"/>
              </a:schemeClr>
            </a:gs>
            <a:gs pos="78000">
              <a:schemeClr val="phClr">
                <a:shade val="94000"/>
                <a:lumMod val="94000"/>
              </a:schemeClr>
            </a:gs>
          </a:gsLst>
          <a:lin ang="5400000" scaled="0"/>
          <a:tileRect/>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a:gradFill>
        <a:gradFill>
          <a:gsLst>
            <a:gs pos="0">
              <a:schemeClr val="phClr">
                <a:tint val="90000"/>
                <a:lumMod val="110000"/>
              </a:schemeClr>
            </a:gs>
            <a:gs pos="100000">
              <a:schemeClr val="phClr">
                <a:shade val="94000"/>
                <a:lumMod val="96000"/>
              </a:schemeClr>
            </a:gs>
          </a:gsLst>
          <a:path path="circle">
            <a:fillToRect l="50000" t="50000" r="100000" b="100000"/>
          </a:path>
          <a:tileRect/>
        </a:gradFill>
      </a:bgFillStyleLst>
    </a:fmtScheme>
  </a:themeElements>
  <a:objectDefaults/>
  <a:extraClrSchemeLst/>
</a:theme>
</file>

<file path=ppt/theme/theme3.xml><?xml version="1.0" encoding="utf-8"?>
<a:theme xmlns:a="http://schemas.openxmlformats.org/drawingml/2006/main" name="Facette">
  <a:themeElements>
    <a:clrScheme name="Personnalisé 1">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0070C0"/>
      </a:hlink>
      <a:folHlink>
        <a:srgbClr val="0070C0"/>
      </a:folHlink>
    </a:clrScheme>
    <a:fontScheme name="Facet">
      <a:majorFont>
        <a:latin typeface="Trebuchet MS"/>
        <a:ea typeface=""/>
        <a:cs typeface=""/>
      </a:majorFont>
      <a:minorFont>
        <a:latin typeface="Trebuchet MS"/>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a:gradFill>
        <a:gradFill>
          <a:gsLst>
            <a:gs pos="0">
              <a:schemeClr val="phClr">
                <a:tint val="96000"/>
                <a:lumMod val="100000"/>
              </a:schemeClr>
            </a:gs>
            <a:gs pos="78000">
              <a:schemeClr val="phClr">
                <a:shade val="94000"/>
                <a:lumMod val="94000"/>
              </a:schemeClr>
            </a:gs>
          </a:gsLst>
          <a:lin ang="5400000" scaled="0"/>
          <a:tileRect/>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a:gradFill>
        <a:gradFill>
          <a:gsLst>
            <a:gs pos="0">
              <a:schemeClr val="phClr">
                <a:tint val="90000"/>
                <a:lumMod val="110000"/>
              </a:schemeClr>
            </a:gs>
            <a:gs pos="100000">
              <a:schemeClr val="phClr">
                <a:shade val="94000"/>
                <a:lumMod val="96000"/>
              </a:schemeClr>
            </a:gs>
          </a:gsLst>
          <a:path path="circle">
            <a:fillToRect l="50000" t="50000" r="100000" b="100000"/>
          </a:path>
          <a:tileRect/>
        </a:gradFill>
      </a:bgFillStyleLst>
    </a:fmtScheme>
  </a:themeElements>
  <a:objectDefaults/>
  <a:extraClrSchemeLst/>
</a:theme>
</file>

<file path=ppt/theme/theme4.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2588</TotalTime>
  <Words>1495</Words>
  <Application>Microsoft Office PowerPoint</Application>
  <PresentationFormat>Grand écran</PresentationFormat>
  <Paragraphs>249</Paragraphs>
  <Slides>15</Slides>
  <Notes>1</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15</vt:i4>
      </vt:variant>
    </vt:vector>
  </HeadingPairs>
  <TitlesOfParts>
    <vt:vector size="27" baseType="lpstr">
      <vt:lpstr>Arial</vt:lpstr>
      <vt:lpstr>Calibri</vt:lpstr>
      <vt:lpstr>DejaVu Sans</vt:lpstr>
      <vt:lpstr>Symbol</vt:lpstr>
      <vt:lpstr>Times New Roman</vt:lpstr>
      <vt:lpstr>Trebuchet MS</vt:lpstr>
      <vt:lpstr>Wingdings</vt:lpstr>
      <vt:lpstr>Wingdings 2</vt:lpstr>
      <vt:lpstr>Wingdings 3</vt:lpstr>
      <vt:lpstr>Facette</vt:lpstr>
      <vt:lpstr>Facette</vt:lpstr>
      <vt:lpstr>Facette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 le bac pro commerce</dc:title>
  <dc:subject/>
  <dc:creator>DSI-31</dc:creator>
  <dc:description/>
  <cp:lastModifiedBy>FERRIERE ILONA</cp:lastModifiedBy>
  <cp:revision>250</cp:revision>
  <dcterms:created xsi:type="dcterms:W3CDTF">2019-09-24T12:49:28Z</dcterms:created>
  <dcterms:modified xsi:type="dcterms:W3CDTF">2026-01-20T11:36:36Z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r8>1</vt:r8>
  </property>
  <property fmtid="{D5CDD505-2E9C-101B-9397-08002B2CF9AE}" pid="3" name="PresentationFormat">
    <vt:lpwstr>Personnalisé</vt:lpwstr>
  </property>
  <property fmtid="{D5CDD505-2E9C-101B-9397-08002B2CF9AE}" pid="4" name="Slides">
    <vt:r8>12</vt:r8>
  </property>
</Properties>
</file>